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3E3B-BBF2-554D-AC8F-50F76BAA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EFF58-DE52-AD4E-A6E0-71D47746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443-9AAD-F942-909F-39714B0C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B495-C2E4-0A45-B1B0-032D016F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6213-3EDB-5E45-8D36-F9F2EE6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CC42-868D-424C-B1FD-BF4917BF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28EA-852E-E94E-B4BC-2D290B30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607F-9F31-5A46-8601-14B8E9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7EC4-E863-EE4C-8E39-DC721145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2C0A-DCAD-5941-B15A-110E04C7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2A333-7D30-4144-9080-F007AE552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01D78-43DC-014D-90CE-D7885DEB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DB94-F1AB-CF4F-90B4-8DC77C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C7F8-4D3E-6A44-81F3-CD5DCECB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FDC-EC76-8341-B91A-465F846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4E9-C49C-5940-9C58-7B67018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295F-DF96-0349-BD17-1C716C28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0DE9-746F-7B42-819F-A83B6DD3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649-B02D-E448-8C2E-BA6B2C13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96C8-36AF-3540-8297-3DA2BCF3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4B3F-462D-7C49-91C5-9803EB37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D4F0-EA28-9148-A353-3CBF3E19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6C78-4F13-FD48-A8CC-D792C59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1B7B-C456-1B49-A830-59AF8899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F979-5C90-BB45-A586-4986BB5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420-0B87-694E-A04E-50403AD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502A-4E8E-0B40-B2AE-69495561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7787-2327-FA4E-8309-BD0CC91B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ECBD-4F58-5B47-8213-08F7E6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F642-8453-A845-B040-9BA929B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D99F-6E0E-F849-875D-DCF2EAE5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7625-B003-D548-BD57-5ED36872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5EB4-AC78-2340-B962-C7B1DF4D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411E-861D-7B4E-8CD7-835120B1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BCD0-DE3D-C44B-89E0-AB7D1F25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07896-875F-C045-9817-9717C5D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46EFF-3948-0E42-AA7C-80E6BF1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6F32E-6FE2-D04B-9543-D5DC9274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ADAA-C248-8742-B536-DD09EFD8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D9A4-6AC1-554D-83BE-7AC410C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7E7CF-81F1-1442-9450-59E2991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F6CE6-3381-6849-A2E0-712077A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D4B2-6730-9E4F-AF57-C5068C9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4A2A9-3B26-1842-B962-1385E0BB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16E8-2D6E-1A4C-BCBC-D87C372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18CD-E6EF-AF46-9414-8EC2DFD7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EECF-F70E-874B-A02E-4024F2C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B26B-1CC7-F246-BD40-022E932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B55C-1E07-4B4E-B636-57A4998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1DFB-C1B9-5445-9AED-B7CAEB3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2AC5-4E82-9041-9BCC-4D0E47C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624F-5DBF-CC4B-B3EC-4A32447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F05-812B-8F42-87A9-CA65B215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BECD-8D7D-8D49-8EDC-73FA4EFD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A17-9507-7F42-BF25-A4DF4131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E728-F6EC-FF4B-926F-260F99A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F153-BFC7-9540-B8DB-D293EB3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2F03-021C-BD48-9E51-F6DA284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D2CCB-49FA-6341-A3E7-91A47CD6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78C9-B783-004D-855F-435C3C11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A5DF-D225-B143-ADC8-D98D8C3B8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47E-43F2-DB44-9500-0B7A69155C0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357A-B78C-064F-B627-890A316E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3C5B-AE62-304A-96B1-14C507B8F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677C-9ABE-0542-8551-9B286933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RESIN Kidnapping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CA5A5-788A-154A-86FD-D8A82333C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Quizlet 9</a:t>
            </a:r>
          </a:p>
        </p:txBody>
      </p:sp>
    </p:spTree>
    <p:extLst>
      <p:ext uri="{BB962C8B-B14F-4D97-AF65-F5344CB8AC3E}">
        <p14:creationId xmlns:p14="http://schemas.microsoft.com/office/powerpoint/2010/main" val="26422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E8AD-2213-0040-ABAC-248269E0C78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4" name="Picture 3" descr="A picture containing text, sky, accessory&#10;&#10;Description automatically generated">
            <a:extLst>
              <a:ext uri="{FF2B5EF4-FFF2-40B4-BE49-F238E27FC236}">
                <a16:creationId xmlns:a16="http://schemas.microsoft.com/office/drawing/2014/main" id="{EE1349C1-D651-7544-8434-93E89210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3" y="1675227"/>
            <a:ext cx="104004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83021"/>
            <a:ext cx="3932237" cy="961697"/>
          </a:xfrm>
        </p:spPr>
        <p:txBody>
          <a:bodyPr/>
          <a:lstStyle/>
          <a:p>
            <a:r>
              <a:rPr lang="en-US" dirty="0"/>
              <a:t>Contributory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Revenge</a:t>
            </a:r>
            <a:r>
              <a:rPr lang="en-US" dirty="0"/>
              <a:t>: harmful action in response to a grievance</a:t>
            </a:r>
          </a:p>
          <a:p>
            <a:endParaRPr lang="en-US" dirty="0"/>
          </a:p>
          <a:p>
            <a:r>
              <a:rPr lang="en-US" b="1" dirty="0"/>
              <a:t>Earnings and losses</a:t>
            </a:r>
            <a:r>
              <a:rPr lang="en-US" dirty="0"/>
              <a:t>: consumption and savings opportunity gained by an entity within a specified timeframe</a:t>
            </a:r>
          </a:p>
          <a:p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: preventative measure taken to ensure someone's health</a:t>
            </a:r>
          </a:p>
          <a:p>
            <a:endParaRPr lang="en-US" dirty="0"/>
          </a:p>
          <a:p>
            <a:r>
              <a:rPr lang="en-US" b="1" dirty="0"/>
              <a:t>Quarreling</a:t>
            </a:r>
            <a:r>
              <a:rPr lang="en-US" dirty="0"/>
              <a:t>: struggle for agency or power in society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8FB76C-7A78-284D-8EE2-020A2D6A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0"/>
            <a:ext cx="732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71462"/>
            <a:ext cx="3932237" cy="531812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763" y="803273"/>
            <a:ext cx="4266774" cy="53403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Choosing victim</a:t>
            </a:r>
            <a:r>
              <a:rPr lang="en-US" dirty="0"/>
              <a:t>: act of selecting one or more victims</a:t>
            </a:r>
          </a:p>
          <a:p>
            <a:r>
              <a:rPr lang="en-US" b="1" dirty="0"/>
              <a:t>Choosing location</a:t>
            </a:r>
            <a:r>
              <a:rPr lang="en-US" dirty="0"/>
              <a:t>: act of selecting location where to kidnap victim</a:t>
            </a:r>
          </a:p>
          <a:p>
            <a:r>
              <a:rPr lang="en-US" b="1" dirty="0"/>
              <a:t>Cause to be included guards</a:t>
            </a:r>
            <a:r>
              <a:rPr lang="en-US" dirty="0"/>
              <a:t>: employment of personnel needed to guard victim</a:t>
            </a:r>
          </a:p>
          <a:p>
            <a:r>
              <a:rPr lang="en-US" b="1" dirty="0"/>
              <a:t>Getting weapons</a:t>
            </a:r>
            <a:r>
              <a:rPr lang="en-US" dirty="0"/>
              <a:t>: purchase of weapons needed for crime</a:t>
            </a:r>
          </a:p>
          <a:p>
            <a:r>
              <a:rPr lang="en-US" b="1" dirty="0"/>
              <a:t>Getting place to keep victim</a:t>
            </a:r>
            <a:r>
              <a:rPr lang="en-US" dirty="0"/>
              <a:t>: acquisition of location where victim will stay</a:t>
            </a:r>
          </a:p>
          <a:p>
            <a:r>
              <a:rPr lang="en-US" b="1" dirty="0"/>
              <a:t>Deciding communication protocols</a:t>
            </a:r>
            <a:r>
              <a:rPr lang="en-US" dirty="0"/>
              <a:t>: deliberation about how kidnappers should communicate before, during, and after the crime</a:t>
            </a:r>
          </a:p>
          <a:p>
            <a:r>
              <a:rPr lang="en-US" b="1" dirty="0"/>
              <a:t>Getting tools</a:t>
            </a:r>
            <a:r>
              <a:rPr lang="en-US" dirty="0"/>
              <a:t>: purchase of tools necessary for crime</a:t>
            </a:r>
          </a:p>
          <a:p>
            <a:r>
              <a:rPr lang="en-US" b="1" dirty="0"/>
              <a:t>Choosing method</a:t>
            </a:r>
            <a:r>
              <a:rPr lang="en-US" dirty="0"/>
              <a:t>: act of judging the merits of multiple kidnapping methods and selecting one or more of them</a:t>
            </a:r>
          </a:p>
          <a:p>
            <a:r>
              <a:rPr lang="en-US" b="1" dirty="0"/>
              <a:t>Getting vehicle</a:t>
            </a:r>
            <a:r>
              <a:rPr lang="en-US" dirty="0"/>
              <a:t>: purchase of vehicle needed for crime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BC9DEDF-13AD-334E-B0CA-6F1FC56E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5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457200"/>
            <a:ext cx="3932237" cy="531812"/>
          </a:xfrm>
        </p:spPr>
        <p:txBody>
          <a:bodyPr/>
          <a:lstStyle/>
          <a:p>
            <a:r>
              <a:rPr lang="en-US" b="1" dirty="0"/>
              <a:t>Scrutiny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5856" y="3721099"/>
            <a:ext cx="8309769" cy="3014663"/>
          </a:xfrm>
        </p:spPr>
        <p:txBody>
          <a:bodyPr/>
          <a:lstStyle/>
          <a:p>
            <a:r>
              <a:rPr lang="en-US" b="1" dirty="0"/>
              <a:t>Physical surveillance</a:t>
            </a:r>
            <a:r>
              <a:rPr lang="en-US" dirty="0"/>
              <a:t>: monitor of behavior, activities, or other changing information about victim</a:t>
            </a:r>
          </a:p>
          <a:p>
            <a:r>
              <a:rPr lang="en-US" b="1" dirty="0"/>
              <a:t>Know perception active</a:t>
            </a:r>
            <a:r>
              <a:rPr lang="en-US" dirty="0"/>
              <a:t>: mental process; act of recognizing attributes of victim</a:t>
            </a:r>
          </a:p>
          <a:p>
            <a:r>
              <a:rPr lang="en-US" b="1" dirty="0"/>
              <a:t>Cyber surveillance</a:t>
            </a:r>
            <a:r>
              <a:rPr lang="en-US" dirty="0"/>
              <a:t>: clandestine acquisition of confidential information about victim via online resources</a:t>
            </a:r>
          </a:p>
          <a:p>
            <a:r>
              <a:rPr lang="en-US" b="1" dirty="0"/>
              <a:t>Communication</a:t>
            </a:r>
            <a:r>
              <a:rPr lang="en-US" dirty="0"/>
              <a:t>: act of conveying intentions about kidnapping to other members of criminal network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7A90B-0B8F-2245-A7B3-C3D6BF12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56" y="122238"/>
            <a:ext cx="8839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3" y="204198"/>
            <a:ext cx="3932237" cy="638764"/>
          </a:xfrm>
        </p:spPr>
        <p:txBody>
          <a:bodyPr/>
          <a:lstStyle/>
          <a:p>
            <a:r>
              <a:rPr lang="en-US" dirty="0"/>
              <a:t>Committing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161" y="3290297"/>
            <a:ext cx="9392814" cy="316765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Motion traveling</a:t>
            </a:r>
            <a:r>
              <a:rPr lang="en-US" dirty="0"/>
              <a:t>: movement of kidnapper from a place to location where is planned</a:t>
            </a:r>
          </a:p>
          <a:p>
            <a:r>
              <a:rPr lang="en-US" b="1" dirty="0"/>
              <a:t>Attack</a:t>
            </a:r>
            <a:r>
              <a:rPr lang="en-US" dirty="0"/>
              <a:t>: control of victim by kidnapper</a:t>
            </a:r>
          </a:p>
          <a:p>
            <a:r>
              <a:rPr lang="en-US" b="1" dirty="0"/>
              <a:t>Kidnapping: </a:t>
            </a:r>
            <a:r>
              <a:rPr lang="en-US" dirty="0"/>
              <a:t>taking away or transportation of a person against that person's will</a:t>
            </a:r>
          </a:p>
          <a:p>
            <a:r>
              <a:rPr lang="en-US" b="1" dirty="0"/>
              <a:t>Removing victim</a:t>
            </a:r>
            <a:r>
              <a:rPr lang="en-US" dirty="0"/>
              <a:t>: process removing the victim from a location</a:t>
            </a:r>
          </a:p>
          <a:p>
            <a:r>
              <a:rPr lang="en-US" b="1" dirty="0"/>
              <a:t>Placing victim</a:t>
            </a:r>
            <a:r>
              <a:rPr lang="en-US" dirty="0"/>
              <a:t>: net movement of victim from one location to another</a:t>
            </a:r>
          </a:p>
          <a:p>
            <a:r>
              <a:rPr lang="en-US" b="1" dirty="0"/>
              <a:t>Killing</a:t>
            </a:r>
            <a:r>
              <a:rPr lang="en-US" dirty="0"/>
              <a:t>: death of victim as a result of action by kidnapper</a:t>
            </a:r>
          </a:p>
          <a:p>
            <a:r>
              <a:rPr lang="en-US" b="1" dirty="0"/>
              <a:t>Temporary stay</a:t>
            </a:r>
            <a:r>
              <a:rPr lang="en-US" dirty="0"/>
              <a:t>: short stay of victim in safehouse or other location</a:t>
            </a:r>
          </a:p>
          <a:p>
            <a:r>
              <a:rPr lang="en-US" b="1" dirty="0"/>
              <a:t>Communication</a:t>
            </a:r>
            <a:r>
              <a:rPr lang="en-US" dirty="0"/>
              <a:t>: act of conveying intended meanings from kidnapper to authorities or non-authorities</a:t>
            </a:r>
          </a:p>
          <a:p>
            <a:r>
              <a:rPr lang="en-US" b="1" dirty="0"/>
              <a:t>Request</a:t>
            </a:r>
            <a:r>
              <a:rPr lang="en-US" dirty="0"/>
              <a:t>: act of asking formally for something in return for safety of victim</a:t>
            </a:r>
          </a:p>
          <a:p>
            <a:r>
              <a:rPr lang="en-US" b="1" dirty="0"/>
              <a:t>Ransom</a:t>
            </a:r>
            <a:r>
              <a:rPr lang="en-US" dirty="0"/>
              <a:t>: practice of holding a prisoner or item to extort money or property</a:t>
            </a:r>
          </a:p>
          <a:p>
            <a:r>
              <a:rPr lang="en-US" b="1" dirty="0"/>
              <a:t>Agree or refuse to act</a:t>
            </a:r>
            <a:r>
              <a:rPr lang="en-US" dirty="0"/>
              <a:t>: understanding between entities to follow a specific course of conduct</a:t>
            </a:r>
          </a:p>
          <a:p>
            <a:r>
              <a:rPr lang="en-US" b="1" dirty="0" err="1"/>
              <a:t>GiveUp</a:t>
            </a:r>
            <a:r>
              <a:rPr lang="en-US" dirty="0"/>
              <a:t>: form of surrender when kidnapper decides to stop crime</a:t>
            </a:r>
          </a:p>
        </p:txBody>
      </p:sp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86D4905-3C30-EB4C-AA4B-CA0543F7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67" y="-1"/>
            <a:ext cx="8267700" cy="32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9" y="171449"/>
            <a:ext cx="3932237" cy="674687"/>
          </a:xfrm>
        </p:spPr>
        <p:txBody>
          <a:bodyPr/>
          <a:lstStyle/>
          <a:p>
            <a:r>
              <a:rPr lang="en-US" b="1" dirty="0"/>
              <a:t>Authority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563" y="1031873"/>
            <a:ext cx="3863973" cy="5511802"/>
          </a:xfrm>
        </p:spPr>
        <p:txBody>
          <a:bodyPr>
            <a:noAutofit/>
          </a:bodyPr>
          <a:lstStyle/>
          <a:p>
            <a:r>
              <a:rPr lang="en-US" sz="1200" b="1" dirty="0"/>
              <a:t>Physical surveillance</a:t>
            </a:r>
            <a:r>
              <a:rPr lang="en-US" sz="1200" dirty="0"/>
              <a:t>: monitoring of behavior, activities, or other changing information about kidnapper</a:t>
            </a:r>
          </a:p>
          <a:p>
            <a:r>
              <a:rPr lang="en-US" sz="1200" b="1" dirty="0"/>
              <a:t>Traveling</a:t>
            </a:r>
            <a:r>
              <a:rPr lang="en-US" sz="1200" dirty="0"/>
              <a:t>: movement of authorities to location of kidnapper or victim</a:t>
            </a:r>
          </a:p>
          <a:p>
            <a:r>
              <a:rPr lang="en-US" sz="1200" b="1" dirty="0"/>
              <a:t>Finding</a:t>
            </a:r>
            <a:r>
              <a:rPr lang="en-US" sz="1200" dirty="0"/>
              <a:t>: physical finding of location of kidnapper or victim</a:t>
            </a:r>
          </a:p>
          <a:p>
            <a:r>
              <a:rPr lang="en-US" sz="1200" b="1" dirty="0"/>
              <a:t>Communication</a:t>
            </a:r>
            <a:r>
              <a:rPr lang="en-US" sz="1200" dirty="0"/>
              <a:t>: act of conveying intended meanings between authorities</a:t>
            </a:r>
          </a:p>
          <a:p>
            <a:r>
              <a:rPr lang="en-US" sz="1200" b="1" dirty="0"/>
              <a:t>Expressing publicly</a:t>
            </a:r>
            <a:r>
              <a:rPr lang="en-US" sz="1200" dirty="0"/>
              <a:t>: revealing of restricted information about crime to public</a:t>
            </a:r>
          </a:p>
          <a:p>
            <a:r>
              <a:rPr lang="en-US" sz="1200" b="1" dirty="0"/>
              <a:t>Request</a:t>
            </a:r>
            <a:r>
              <a:rPr lang="en-US" sz="1200" dirty="0"/>
              <a:t>: act of asking formally for demands of kidnapper</a:t>
            </a:r>
          </a:p>
          <a:p>
            <a:r>
              <a:rPr lang="en-US" sz="1200" b="1" dirty="0"/>
              <a:t>Negotiation</a:t>
            </a:r>
            <a:r>
              <a:rPr lang="en-US" sz="1200" dirty="0"/>
              <a:t>: meeting held between authorities and kidnapper</a:t>
            </a:r>
          </a:p>
          <a:p>
            <a:r>
              <a:rPr lang="en-US" sz="1200" b="1" dirty="0"/>
              <a:t>Influence</a:t>
            </a:r>
            <a:r>
              <a:rPr lang="en-US" sz="1200" dirty="0"/>
              <a:t>:  umbrella term of influence and mode of communication</a:t>
            </a:r>
          </a:p>
          <a:p>
            <a:r>
              <a:rPr lang="en-US" sz="1200" b="1" dirty="0"/>
              <a:t>Helping</a:t>
            </a:r>
            <a:r>
              <a:rPr lang="en-US" sz="1200" dirty="0"/>
              <a:t>: cooperation between authorities and people impacted by crime</a:t>
            </a:r>
          </a:p>
          <a:p>
            <a:r>
              <a:rPr lang="en-US" sz="1200" b="1" dirty="0"/>
              <a:t>Defending</a:t>
            </a:r>
            <a:r>
              <a:rPr lang="en-US" sz="1200" dirty="0"/>
              <a:t>: act of protecting victim from attack</a:t>
            </a:r>
          </a:p>
          <a:p>
            <a:r>
              <a:rPr lang="en-US" sz="1200" b="1" dirty="0"/>
              <a:t>Exchange victim</a:t>
            </a:r>
            <a:r>
              <a:rPr lang="en-US" sz="1200" dirty="0"/>
              <a:t>: voluntary exchange of victim for other person or resource</a:t>
            </a:r>
          </a:p>
          <a:p>
            <a:r>
              <a:rPr lang="en-US" sz="1200" b="1" dirty="0"/>
              <a:t>Getting ransom</a:t>
            </a:r>
            <a:r>
              <a:rPr lang="en-US" sz="1200" dirty="0"/>
              <a:t>: money made available to secure safety of victim</a:t>
            </a:r>
          </a:p>
          <a:p>
            <a:r>
              <a:rPr lang="en-US" sz="1200" b="1" dirty="0"/>
              <a:t>Attack</a:t>
            </a:r>
            <a:r>
              <a:rPr lang="en-US" sz="1200" dirty="0"/>
              <a:t>: attempt to control situation by authorities</a:t>
            </a:r>
          </a:p>
          <a:p>
            <a:r>
              <a:rPr lang="en-US" sz="1200" b="1" dirty="0"/>
              <a:t>Killing</a:t>
            </a:r>
            <a:r>
              <a:rPr lang="en-US" sz="1200" dirty="0"/>
              <a:t>: act of killing the kidnapper or accidental killing of victim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2F50C5-57E0-C64C-B6A0-F38D1AB1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397000"/>
            <a:ext cx="787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6" y="703262"/>
            <a:ext cx="4603747" cy="1014413"/>
          </a:xfrm>
        </p:spPr>
        <p:txBody>
          <a:bodyPr>
            <a:normAutofit/>
          </a:bodyPr>
          <a:lstStyle/>
          <a:p>
            <a:r>
              <a:rPr lang="en-US" b="1" dirty="0"/>
              <a:t>Non-authority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0275"/>
            <a:ext cx="3517900" cy="3668713"/>
          </a:xfrm>
        </p:spPr>
        <p:txBody>
          <a:bodyPr/>
          <a:lstStyle/>
          <a:p>
            <a:r>
              <a:rPr lang="en-US" b="1" dirty="0"/>
              <a:t>Negotiation</a:t>
            </a:r>
            <a:r>
              <a:rPr lang="en-US" dirty="0"/>
              <a:t>: meeting held between non-authorities and kidnapper</a:t>
            </a:r>
          </a:p>
          <a:p>
            <a:r>
              <a:rPr lang="en-US" b="1" dirty="0"/>
              <a:t>Communication</a:t>
            </a:r>
            <a:r>
              <a:rPr lang="en-US" dirty="0"/>
              <a:t>: conveying meaning between non-authorities and kidnapper</a:t>
            </a:r>
          </a:p>
          <a:p>
            <a:r>
              <a:rPr lang="en-US" b="1" dirty="0"/>
              <a:t>Getting ransom</a:t>
            </a:r>
            <a:r>
              <a:rPr lang="en-US" dirty="0"/>
              <a:t>: procuring money to secure safety of victim</a:t>
            </a:r>
          </a:p>
          <a:p>
            <a:r>
              <a:rPr lang="en-US" b="1" dirty="0"/>
              <a:t>Traveling</a:t>
            </a:r>
            <a:r>
              <a:rPr lang="en-US" dirty="0"/>
              <a:t>: movement of non-authorities to location for delivery of ransom</a:t>
            </a:r>
          </a:p>
          <a:p>
            <a:r>
              <a:rPr lang="en-US" b="1" dirty="0"/>
              <a:t>Giving ransom</a:t>
            </a:r>
            <a:r>
              <a:rPr lang="en-US" dirty="0"/>
              <a:t>: handing over ransom to kidnapper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ED027A-BB75-9A4F-A050-E0E38E21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3" y="1920875"/>
            <a:ext cx="6565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5763" y="3744913"/>
            <a:ext cx="7161212" cy="2275805"/>
          </a:xfrm>
        </p:spPr>
        <p:txBody>
          <a:bodyPr/>
          <a:lstStyle/>
          <a:p>
            <a:r>
              <a:rPr lang="en-US" b="1" dirty="0"/>
              <a:t>Investigation</a:t>
            </a:r>
            <a:r>
              <a:rPr lang="en-US" dirty="0"/>
              <a:t>: investigation of crimes by police</a:t>
            </a:r>
          </a:p>
          <a:p>
            <a:r>
              <a:rPr lang="en-US" b="1" dirty="0"/>
              <a:t>Legal rulings</a:t>
            </a:r>
            <a:r>
              <a:rPr lang="en-US" dirty="0"/>
              <a:t>: proceedings in any civil lawsuit or criminal prosecution</a:t>
            </a:r>
          </a:p>
          <a:p>
            <a:r>
              <a:rPr lang="en-US" b="1" dirty="0"/>
              <a:t>Judgment communication</a:t>
            </a:r>
            <a:r>
              <a:rPr lang="en-US" dirty="0"/>
              <a:t>: instruction directed by law, judgment or administrative act to defendant or litigant to obey a certain behavior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40C43DA-F007-244A-8A17-C377AEBD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1" y="837282"/>
            <a:ext cx="7161212" cy="24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603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RESIN Kidnapping Schema</vt:lpstr>
      <vt:lpstr>PowerPoint Presentation</vt:lpstr>
      <vt:lpstr>Contributory factors</vt:lpstr>
      <vt:lpstr>Planning</vt:lpstr>
      <vt:lpstr>Scrutiny</vt:lpstr>
      <vt:lpstr>Committing crime</vt:lpstr>
      <vt:lpstr>Authority response</vt:lpstr>
      <vt:lpstr>Non-authority response</vt:lpstr>
      <vt:lpstr>Legality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Kidnapping Schema</dc:title>
  <dc:creator>Michael Regan</dc:creator>
  <cp:lastModifiedBy>Michael Regan</cp:lastModifiedBy>
  <cp:revision>5</cp:revision>
  <dcterms:created xsi:type="dcterms:W3CDTF">2022-02-02T22:25:57Z</dcterms:created>
  <dcterms:modified xsi:type="dcterms:W3CDTF">2022-02-03T17:20:26Z</dcterms:modified>
</cp:coreProperties>
</file>