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01a2a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1a2ab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1a2ab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1a2ab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1a2ab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RESIN Terrorist Attacks Schema</a:t>
            </a:r>
            <a:br>
              <a:rPr lang="en"/>
            </a:br>
            <a:r>
              <a:rPr lang="en" sz="1600"/>
              <a:t>Quizlet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Iris Liu, </a:t>
            </a:r>
            <a:r>
              <a:rPr lang="en"/>
              <a:t>Sha Li, Michael Regan,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Susan Brown, Martha Palmer, Heng 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50" y="661263"/>
            <a:ext cx="6548024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Injustice</a:t>
            </a:r>
            <a:r>
              <a:rPr lang="en"/>
              <a:t>: Injustice, whether objective or perceived, towards a group or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Recruitment</a:t>
            </a:r>
            <a:r>
              <a:rPr lang="en"/>
              <a:t>: Inspire people to join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Propaganda</a:t>
            </a:r>
            <a:r>
              <a:rPr lang="en"/>
              <a:t>: Crime as propaganda to inspire people for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Awareness Campaign</a:t>
            </a:r>
            <a:r>
              <a:rPr lang="en"/>
              <a:t>: Raise awareness and receive attention from the media on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Terrorism</a:t>
            </a:r>
            <a:r>
              <a:rPr lang="en"/>
              <a:t>: Incite fear in the general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Personal Beliefs</a:t>
            </a:r>
            <a:r>
              <a:rPr lang="en"/>
              <a:t>: Personal beliefs that something about the world is inherently wrong.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25" y="603313"/>
            <a:ext cx="5719501" cy="393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Participants</a:t>
            </a:r>
            <a:r>
              <a:rPr lang="en"/>
              <a:t>: Train participants who will execute the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Plan Attack</a:t>
            </a:r>
            <a:r>
              <a:rPr lang="en"/>
              <a:t>: Plan the specifics of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Purchase Weapons</a:t>
            </a:r>
            <a:r>
              <a:rPr lang="en"/>
              <a:t>: Obtain weapons for the crime.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Plant Undercover Agents</a:t>
            </a:r>
            <a:r>
              <a:rPr lang="en"/>
              <a:t>: Plant spies in the target group to obtain information.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87150"/>
            <a:ext cx="5719501" cy="3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Fundraising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Donation</a:t>
            </a:r>
            <a:r>
              <a:rPr lang="en"/>
              <a:t>: Monetary donation from supporters.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Organized Crime</a:t>
            </a:r>
            <a:r>
              <a:rPr lang="en"/>
              <a:t>: Criminal enterprises for the purpose of profit.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175" y="855900"/>
            <a:ext cx="5719501" cy="3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Attack</a:t>
            </a:r>
            <a:r>
              <a:rPr lang="en"/>
              <a:t>: Terrorist action to injure another organism.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Bombing</a:t>
            </a:r>
            <a:r>
              <a:rPr lang="en"/>
              <a:t>: Action whereby a bomb is used to kill one or more people or to damage or destroy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Shooting</a:t>
            </a:r>
            <a:r>
              <a:rPr lang="en"/>
              <a:t>: Act or process of firing firearms or other projectile weapons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Kill</a:t>
            </a:r>
            <a:r>
              <a:rPr lang="en"/>
              <a:t>: Killing an individual or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Injure</a:t>
            </a:r>
            <a:r>
              <a:rPr lang="en"/>
              <a:t>: Injuring an individual or group.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848" y="945626"/>
            <a:ext cx="5590550" cy="32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 Response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Media</a:t>
            </a:r>
            <a:r>
              <a:rPr lang="en"/>
              <a:t>: Interaction among people in which they create, share, and/or exchange information and ideas in virtual communities and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Protest</a:t>
            </a:r>
            <a:r>
              <a:rPr lang="en"/>
              <a:t>: Collective action by people to protest the terrorist attack and injustice.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Journalism</a:t>
            </a:r>
            <a:r>
              <a:rPr lang="en"/>
              <a:t>: Investigation and reporting of events, issues and trends to a broad audience.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27263"/>
            <a:ext cx="5719500" cy="388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Terrorism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Legislation</a:t>
            </a:r>
            <a:r>
              <a:rPr lang="en"/>
              <a:t>: Laws enacted against terrorism.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Target Hardening</a:t>
            </a:r>
            <a:r>
              <a:rPr lang="en"/>
              <a:t>: Process of securing or strengthening security of an area suspected to be targeted by terrorism.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Military Action</a:t>
            </a:r>
            <a:r>
              <a:rPr lang="en"/>
              <a:t>: Control of people by others through violence in order to prevent further terrorist activity.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Terrorism Research</a:t>
            </a:r>
            <a:r>
              <a:rPr lang="en"/>
              <a:t>: Systematic research into the cause of terrorism and its impact as well as preventative measures.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Surveillance</a:t>
            </a:r>
            <a:r>
              <a:rPr lang="en"/>
              <a:t>: Monitoring of behavior, activities, or other changing information, for the purpose of influencing, managing or directing.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Detention</a:t>
            </a:r>
            <a:r>
              <a:rPr lang="en"/>
              <a:t>: Removal of the freedom of liberty by a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Interrogation</a:t>
            </a:r>
            <a:r>
              <a:rPr lang="en"/>
              <a:t>: Interviewing employed by law enforcement officers, military personnel, and intelligence agencies with the goal of eliciting information about affiliation with any terrorist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Deportation</a:t>
            </a:r>
            <a:r>
              <a:rPr lang="en"/>
              <a:t>: Expulsion of the people from a place or country.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37250"/>
            <a:ext cx="5719499" cy="366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