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71" r:id="rId3"/>
    <p:sldId id="270" r:id="rId4"/>
    <p:sldId id="272" r:id="rId5"/>
    <p:sldId id="273" r:id="rId6"/>
    <p:sldId id="274" r:id="rId7"/>
    <p:sldId id="268" r:id="rId8"/>
    <p:sldId id="275" r:id="rId9"/>
    <p:sldId id="276" r:id="rId10"/>
    <p:sldId id="277" r:id="rId11"/>
    <p:sldId id="278" r:id="rId12"/>
    <p:sldId id="279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7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DFF09-6B67-574B-9993-720B096EDCC4}" v="33" dt="2022-02-11T00:08:49.079"/>
  </p1510:revLst>
</p1510:revInfo>
</file>

<file path=ppt/tableStyles.xml><?xml version="1.0" encoding="utf-8"?>
<a:tblStyleLst xmlns:a="http://schemas.openxmlformats.org/drawingml/2006/main" def="{E4BA72F3-E349-4A06-98A5-2DBAF7C8B1ED}">
  <a:tblStyle styleId="{E4BA72F3-E349-4A06-98A5-2DBAF7C8B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Manling" userId="2767345e-189a-4ebc-9754-b5da929c843d" providerId="ADAL" clId="{371DFF09-6B67-574B-9993-720B096EDCC4}"/>
    <pc:docChg chg="undo custSel addSld delSld modSld sldOrd">
      <pc:chgData name="Li, Manling" userId="2767345e-189a-4ebc-9754-b5da929c843d" providerId="ADAL" clId="{371DFF09-6B67-574B-9993-720B096EDCC4}" dt="2022-02-11T00:09:02.462" v="483" actId="14734"/>
      <pc:docMkLst>
        <pc:docMk/>
      </pc:docMkLst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94860753" sldId="256"/>
        </pc:sldMkLst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2165163191" sldId="256"/>
        </pc:sldMkLst>
      </pc:sldChg>
      <pc:sldChg chg="add del">
        <pc:chgData name="Li, Manling" userId="2767345e-189a-4ebc-9754-b5da929c843d" providerId="ADAL" clId="{371DFF09-6B67-574B-9993-720B096EDCC4}" dt="2022-02-10T23:51:24.923" v="346" actId="2696"/>
        <pc:sldMkLst>
          <pc:docMk/>
          <pc:sldMk cId="2386063186" sldId="256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2666900731" sldId="256"/>
        </pc:sldMkLst>
      </pc:sldChg>
      <pc:sldChg chg="addSp delSp modSp del mod">
        <pc:chgData name="Li, Manling" userId="2767345e-189a-4ebc-9754-b5da929c843d" providerId="ADAL" clId="{371DFF09-6B67-574B-9993-720B096EDCC4}" dt="2022-02-10T23:50:42.823" v="335" actId="2696"/>
        <pc:sldMkLst>
          <pc:docMk/>
          <pc:sldMk cId="2666900731" sldId="256"/>
        </pc:sldMkLst>
        <pc:spChg chg="add del">
          <ac:chgData name="Li, Manling" userId="2767345e-189a-4ebc-9754-b5da929c843d" providerId="ADAL" clId="{371DFF09-6B67-574B-9993-720B096EDCC4}" dt="2022-02-10T23:03:05.401" v="4" actId="22"/>
          <ac:spMkLst>
            <pc:docMk/>
            <pc:sldMk cId="2666900731" sldId="256"/>
            <ac:spMk id="6" creationId="{09B7FDE6-A325-B44A-AA5F-CAD5CF727426}"/>
          </ac:spMkLst>
        </pc:spChg>
        <pc:spChg chg="del">
          <ac:chgData name="Li, Manling" userId="2767345e-189a-4ebc-9754-b5da929c843d" providerId="ADAL" clId="{371DFF09-6B67-574B-9993-720B096EDCC4}" dt="2022-02-10T23:03:01.746" v="1" actId="478"/>
          <ac:spMkLst>
            <pc:docMk/>
            <pc:sldMk cId="2666900731" sldId="256"/>
            <ac:spMk id="55" creationId="{00000000-0000-0000-0000-000000000000}"/>
          </ac:spMkLst>
        </pc:spChg>
        <pc:picChg chg="add mod">
          <ac:chgData name="Li, Manling" userId="2767345e-189a-4ebc-9754-b5da929c843d" providerId="ADAL" clId="{371DFF09-6B67-574B-9993-720B096EDCC4}" dt="2022-02-10T23:33:39.127" v="172" actId="1076"/>
          <ac:picMkLst>
            <pc:docMk/>
            <pc:sldMk cId="2666900731" sldId="256"/>
            <ac:picMk id="4" creationId="{7E8C58C6-C11E-694D-8691-B83031E2A14F}"/>
          </ac:picMkLst>
        </pc:picChg>
        <pc:picChg chg="add del">
          <ac:chgData name="Li, Manling" userId="2767345e-189a-4ebc-9754-b5da929c843d" providerId="ADAL" clId="{371DFF09-6B67-574B-9993-720B096EDCC4}" dt="2022-02-10T23:33:36.862" v="171" actId="478"/>
          <ac:picMkLst>
            <pc:docMk/>
            <pc:sldMk cId="2666900731" sldId="256"/>
            <ac:picMk id="56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478529005" sldId="257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1240798252" sldId="257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2300885292" sldId="257"/>
        </pc:sldMkLst>
      </pc:sldChg>
      <pc:sldChg chg="addSp delSp modSp del mod">
        <pc:chgData name="Li, Manling" userId="2767345e-189a-4ebc-9754-b5da929c843d" providerId="ADAL" clId="{371DFF09-6B67-574B-9993-720B096EDCC4}" dt="2022-02-10T23:50:42.877" v="338" actId="2696"/>
        <pc:sldMkLst>
          <pc:docMk/>
          <pc:sldMk cId="2300885292" sldId="257"/>
        </pc:sldMkLst>
        <pc:spChg chg="mod">
          <ac:chgData name="Li, Manling" userId="2767345e-189a-4ebc-9754-b5da929c843d" providerId="ADAL" clId="{371DFF09-6B67-574B-9993-720B096EDCC4}" dt="2022-02-10T23:45:50.249" v="299" actId="1076"/>
          <ac:spMkLst>
            <pc:docMk/>
            <pc:sldMk cId="2300885292" sldId="257"/>
            <ac:spMk id="61" creationId="{00000000-0000-0000-0000-000000000000}"/>
          </ac:spMkLst>
        </pc:spChg>
        <pc:spChg chg="del">
          <ac:chgData name="Li, Manling" userId="2767345e-189a-4ebc-9754-b5da929c843d" providerId="ADAL" clId="{371DFF09-6B67-574B-9993-720B096EDCC4}" dt="2022-02-10T23:39:49.967" v="243" actId="478"/>
          <ac:spMkLst>
            <pc:docMk/>
            <pc:sldMk cId="2300885292" sldId="257"/>
            <ac:spMk id="62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45:47.458" v="298" actId="14100"/>
          <ac:graphicFrameMkLst>
            <pc:docMk/>
            <pc:sldMk cId="2300885292" sldId="257"/>
            <ac:graphicFrameMk id="67" creationId="{00000000-0000-0000-0000-000000000000}"/>
          </ac:graphicFrameMkLst>
        </pc:graphicFrameChg>
        <pc:picChg chg="add del mod">
          <ac:chgData name="Li, Manling" userId="2767345e-189a-4ebc-9754-b5da929c843d" providerId="ADAL" clId="{371DFF09-6B67-574B-9993-720B096EDCC4}" dt="2022-02-10T23:39:13.380" v="230" actId="478"/>
          <ac:picMkLst>
            <pc:docMk/>
            <pc:sldMk cId="2300885292" sldId="257"/>
            <ac:picMk id="3" creationId="{A7A60277-4067-8D4E-B29E-E7AD3744C093}"/>
          </ac:picMkLst>
        </pc:picChg>
        <pc:picChg chg="add mod">
          <ac:chgData name="Li, Manling" userId="2767345e-189a-4ebc-9754-b5da929c843d" providerId="ADAL" clId="{371DFF09-6B67-574B-9993-720B096EDCC4}" dt="2022-02-10T23:41:33.182" v="257" actId="1076"/>
          <ac:picMkLst>
            <pc:docMk/>
            <pc:sldMk cId="2300885292" sldId="257"/>
            <ac:picMk id="5" creationId="{E93B7607-C6AB-9740-8974-0928187CC401}"/>
          </ac:picMkLst>
        </pc:picChg>
        <pc:picChg chg="del mod">
          <ac:chgData name="Li, Manling" userId="2767345e-189a-4ebc-9754-b5da929c843d" providerId="ADAL" clId="{371DFF09-6B67-574B-9993-720B096EDCC4}" dt="2022-02-10T23:39:11.997" v="229" actId="478"/>
          <ac:picMkLst>
            <pc:docMk/>
            <pc:sldMk cId="2300885292" sldId="257"/>
            <ac:picMk id="63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1:24.872" v="345" actId="2696"/>
        <pc:sldMkLst>
          <pc:docMk/>
          <pc:sldMk cId="3107028783" sldId="257"/>
        </pc:sldMkLst>
      </pc:sldChg>
      <pc:sldChg chg="addSp delSp modSp del mod">
        <pc:chgData name="Li, Manling" userId="2767345e-189a-4ebc-9754-b5da929c843d" providerId="ADAL" clId="{371DFF09-6B67-574B-9993-720B096EDCC4}" dt="2022-02-10T23:50:42.832" v="336" actId="2696"/>
        <pc:sldMkLst>
          <pc:docMk/>
          <pc:sldMk cId="281631400" sldId="258"/>
        </pc:sldMkLst>
        <pc:spChg chg="mod">
          <ac:chgData name="Li, Manling" userId="2767345e-189a-4ebc-9754-b5da929c843d" providerId="ADAL" clId="{371DFF09-6B67-574B-9993-720B096EDCC4}" dt="2022-02-10T23:35:04.222" v="212" actId="20577"/>
          <ac:spMkLst>
            <pc:docMk/>
            <pc:sldMk cId="281631400" sldId="258"/>
            <ac:spMk id="72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46:30.805" v="307"/>
          <ac:graphicFrameMkLst>
            <pc:docMk/>
            <pc:sldMk cId="281631400" sldId="258"/>
            <ac:graphicFrameMk id="84" creationId="{00000000-0000-0000-0000-000000000000}"/>
          </ac:graphicFrameMkLst>
        </pc:graphicFrameChg>
        <pc:picChg chg="add mod">
          <ac:chgData name="Li, Manling" userId="2767345e-189a-4ebc-9754-b5da929c843d" providerId="ADAL" clId="{371DFF09-6B67-574B-9993-720B096EDCC4}" dt="2022-02-10T23:45:29.912" v="273" actId="14100"/>
          <ac:picMkLst>
            <pc:docMk/>
            <pc:sldMk cId="281631400" sldId="258"/>
            <ac:picMk id="3" creationId="{1C78CFB1-A5B6-2240-9B3C-019DE74F64C0}"/>
          </ac:picMkLst>
        </pc:picChg>
        <pc:picChg chg="add del mod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15" creationId="{9889597E-591C-114E-8A95-171EB4FD2F46}"/>
          </ac:picMkLst>
        </pc:picChg>
        <pc:picChg chg="del mod">
          <ac:chgData name="Li, Manling" userId="2767345e-189a-4ebc-9754-b5da929c843d" providerId="ADAL" clId="{371DFF09-6B67-574B-9993-720B096EDCC4}" dt="2022-02-10T23:45:16.347" v="266" actId="478"/>
          <ac:picMkLst>
            <pc:docMk/>
            <pc:sldMk cId="281631400" sldId="258"/>
            <ac:picMk id="74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5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6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7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8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9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80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81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82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83" creationId="{00000000-0000-0000-0000-000000000000}"/>
          </ac:picMkLst>
        </pc:picChg>
      </pc:sldChg>
      <pc:sldChg chg="modSp add mod">
        <pc:chgData name="Li, Manling" userId="2767345e-189a-4ebc-9754-b5da929c843d" providerId="ADAL" clId="{371DFF09-6B67-574B-9993-720B096EDCC4}" dt="2022-02-11T00:09:02.462" v="483" actId="14734"/>
        <pc:sldMkLst>
          <pc:docMk/>
          <pc:sldMk cId="281631400" sldId="258"/>
        </pc:sldMkLst>
        <pc:graphicFrameChg chg="mod modGraphic">
          <ac:chgData name="Li, Manling" userId="2767345e-189a-4ebc-9754-b5da929c843d" providerId="ADAL" clId="{371DFF09-6B67-574B-9993-720B096EDCC4}" dt="2022-02-11T00:09:02.462" v="483" actId="14734"/>
          <ac:graphicFrameMkLst>
            <pc:docMk/>
            <pc:sldMk cId="281631400" sldId="258"/>
            <ac:graphicFrameMk id="84" creationId="{00000000-0000-0000-0000-000000000000}"/>
          </ac:graphicFrameMkLst>
        </pc:graphicFrameChg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944863239" sldId="258"/>
        </pc:sldMkLst>
      </pc:sldChg>
      <pc:sldChg chg="add del">
        <pc:chgData name="Li, Manling" userId="2767345e-189a-4ebc-9754-b5da929c843d" providerId="ADAL" clId="{371DFF09-6B67-574B-9993-720B096EDCC4}" dt="2022-02-10T23:51:25.025" v="348" actId="2696"/>
        <pc:sldMkLst>
          <pc:docMk/>
          <pc:sldMk cId="1498491900" sldId="258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1834591896" sldId="258"/>
        </pc:sldMkLst>
      </pc:sldChg>
      <pc:sldChg chg="add del">
        <pc:chgData name="Li, Manling" userId="2767345e-189a-4ebc-9754-b5da929c843d" providerId="ADAL" clId="{371DFF09-6B67-574B-9993-720B096EDCC4}" dt="2022-02-10T23:51:24.933" v="347" actId="2696"/>
        <pc:sldMkLst>
          <pc:docMk/>
          <pc:sldMk cId="46784150" sldId="259"/>
        </pc:sldMkLst>
      </pc:sldChg>
      <pc:sldChg chg="addSp delSp modSp del mod">
        <pc:chgData name="Li, Manling" userId="2767345e-189a-4ebc-9754-b5da929c843d" providerId="ADAL" clId="{371DFF09-6B67-574B-9993-720B096EDCC4}" dt="2022-02-10T23:50:42.842" v="337" actId="2696"/>
        <pc:sldMkLst>
          <pc:docMk/>
          <pc:sldMk cId="185750499" sldId="259"/>
        </pc:sldMkLst>
        <pc:spChg chg="mod">
          <ac:chgData name="Li, Manling" userId="2767345e-189a-4ebc-9754-b5da929c843d" providerId="ADAL" clId="{371DFF09-6B67-574B-9993-720B096EDCC4}" dt="2022-02-10T23:50:09.947" v="331" actId="20577"/>
          <ac:spMkLst>
            <pc:docMk/>
            <pc:sldMk cId="185750499" sldId="259"/>
            <ac:spMk id="89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50:04.903" v="329" actId="14734"/>
          <ac:graphicFrameMkLst>
            <pc:docMk/>
            <pc:sldMk cId="185750499" sldId="259"/>
            <ac:graphicFrameMk id="96" creationId="{00000000-0000-0000-0000-000000000000}"/>
          </ac:graphicFrameMkLst>
        </pc:graphicFrameChg>
        <pc:picChg chg="add mod">
          <ac:chgData name="Li, Manling" userId="2767345e-189a-4ebc-9754-b5da929c843d" providerId="ADAL" clId="{371DFF09-6B67-574B-9993-720B096EDCC4}" dt="2022-02-10T23:49:49.276" v="325" actId="1076"/>
          <ac:picMkLst>
            <pc:docMk/>
            <pc:sldMk cId="185750499" sldId="259"/>
            <ac:picMk id="3" creationId="{1EF8AC1A-E6FC-4B45-A5DB-ECF2C15BC9C3}"/>
          </ac:picMkLst>
        </pc:picChg>
        <pc:picChg chg="del mod">
          <ac:chgData name="Li, Manling" userId="2767345e-189a-4ebc-9754-b5da929c843d" providerId="ADAL" clId="{371DFF09-6B67-574B-9993-720B096EDCC4}" dt="2022-02-10T23:48:37.287" v="311" actId="478"/>
          <ac:picMkLst>
            <pc:docMk/>
            <pc:sldMk cId="185750499" sldId="259"/>
            <ac:picMk id="90" creationId="{00000000-0000-0000-0000-000000000000}"/>
          </ac:picMkLst>
        </pc:picChg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185750499" sldId="259"/>
        </pc:sldMkLst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2256806632" sldId="259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3475336494" sldId="259"/>
        </pc:sldMkLst>
      </pc:sldChg>
      <pc:sldChg chg="del">
        <pc:chgData name="Li, Manling" userId="2767345e-189a-4ebc-9754-b5da929c843d" providerId="ADAL" clId="{371DFF09-6B67-574B-9993-720B096EDCC4}" dt="2022-02-10T23:50:16.443" v="332" actId="2696"/>
        <pc:sldMkLst>
          <pc:docMk/>
          <pc:sldMk cId="0" sldId="260"/>
        </pc:sldMkLst>
      </pc:sldChg>
      <pc:sldChg chg="addSp delSp modSp mod ord">
        <pc:chgData name="Li, Manling" userId="2767345e-189a-4ebc-9754-b5da929c843d" providerId="ADAL" clId="{371DFF09-6B67-574B-9993-720B096EDCC4}" dt="2022-02-11T00:07:43.820" v="475" actId="166"/>
        <pc:sldMkLst>
          <pc:docMk/>
          <pc:sldMk cId="1993398976" sldId="261"/>
        </pc:sldMkLst>
        <pc:spChg chg="mod">
          <ac:chgData name="Li, Manling" userId="2767345e-189a-4ebc-9754-b5da929c843d" providerId="ADAL" clId="{371DFF09-6B67-574B-9993-720B096EDCC4}" dt="2022-02-11T00:07:25.703" v="471" actId="14100"/>
          <ac:spMkLst>
            <pc:docMk/>
            <pc:sldMk cId="1993398976" sldId="261"/>
            <ac:spMk id="2" creationId="{26684D29-AC3A-F349-9536-A20F9F6FC579}"/>
          </ac:spMkLst>
        </pc:spChg>
        <pc:spChg chg="del">
          <ac:chgData name="Li, Manling" userId="2767345e-189a-4ebc-9754-b5da929c843d" providerId="ADAL" clId="{371DFF09-6B67-574B-9993-720B096EDCC4}" dt="2022-02-10T23:52:09.014" v="351" actId="478"/>
          <ac:spMkLst>
            <pc:docMk/>
            <pc:sldMk cId="1993398976" sldId="261"/>
            <ac:spMk id="3" creationId="{49FDE2F2-CADD-E443-A3F4-D117B3695FFE}"/>
          </ac:spMkLst>
        </pc:spChg>
        <pc:graphicFrameChg chg="mod modGraphic">
          <ac:chgData name="Li, Manling" userId="2767345e-189a-4ebc-9754-b5da929c843d" providerId="ADAL" clId="{371DFF09-6B67-574B-9993-720B096EDCC4}" dt="2022-02-11T00:07:43.820" v="475" actId="166"/>
          <ac:graphicFrameMkLst>
            <pc:docMk/>
            <pc:sldMk cId="1993398976" sldId="261"/>
            <ac:graphicFrameMk id="6" creationId="{3B1B5177-DCC1-9B4A-BFCF-0A9691780C16}"/>
          </ac:graphicFrameMkLst>
        </pc:graphicFrameChg>
        <pc:picChg chg="del">
          <ac:chgData name="Li, Manling" userId="2767345e-189a-4ebc-9754-b5da929c843d" providerId="ADAL" clId="{371DFF09-6B67-574B-9993-720B096EDCC4}" dt="2022-02-11T00:06:28.591" v="455" actId="478"/>
          <ac:picMkLst>
            <pc:docMk/>
            <pc:sldMk cId="1993398976" sldId="261"/>
            <ac:picMk id="5" creationId="{98C9ED1A-3505-314F-A247-C9C3185BF8E8}"/>
          </ac:picMkLst>
        </pc:picChg>
        <pc:picChg chg="add mod">
          <ac:chgData name="Li, Manling" userId="2767345e-189a-4ebc-9754-b5da929c843d" providerId="ADAL" clId="{371DFF09-6B67-574B-9993-720B096EDCC4}" dt="2022-02-11T00:07:14.840" v="469" actId="1076"/>
          <ac:picMkLst>
            <pc:docMk/>
            <pc:sldMk cId="1993398976" sldId="261"/>
            <ac:picMk id="7" creationId="{833E2B37-B67F-FD41-9365-C829646EA1E0}"/>
          </ac:picMkLst>
        </pc:picChg>
      </pc:sldChg>
      <pc:sldChg chg="modSp mod ord">
        <pc:chgData name="Li, Manling" userId="2767345e-189a-4ebc-9754-b5da929c843d" providerId="ADAL" clId="{371DFF09-6B67-574B-9993-720B096EDCC4}" dt="2022-02-11T00:07:53.835" v="476" actId="14100"/>
        <pc:sldMkLst>
          <pc:docMk/>
          <pc:sldMk cId="3205497820" sldId="262"/>
        </pc:sldMkLst>
        <pc:spChg chg="mod">
          <ac:chgData name="Li, Manling" userId="2767345e-189a-4ebc-9754-b5da929c843d" providerId="ADAL" clId="{371DFF09-6B67-574B-9993-720B096EDCC4}" dt="2022-02-11T00:05:13.750" v="449" actId="20577"/>
          <ac:spMkLst>
            <pc:docMk/>
            <pc:sldMk cId="3205497820" sldId="262"/>
            <ac:spMk id="2" creationId="{26684D29-AC3A-F349-9536-A20F9F6FC579}"/>
          </ac:spMkLst>
        </pc:spChg>
        <pc:picChg chg="mod">
          <ac:chgData name="Li, Manling" userId="2767345e-189a-4ebc-9754-b5da929c843d" providerId="ADAL" clId="{371DFF09-6B67-574B-9993-720B096EDCC4}" dt="2022-02-11T00:07:53.835" v="476" actId="14100"/>
          <ac:picMkLst>
            <pc:docMk/>
            <pc:sldMk cId="3205497820" sldId="262"/>
            <ac:picMk id="6" creationId="{A867987A-D770-0743-8F77-88C1C0D291E9}"/>
          </ac:picMkLst>
        </pc:picChg>
      </pc:sldChg>
      <pc:sldChg chg="delSp modSp mod ord">
        <pc:chgData name="Li, Manling" userId="2767345e-189a-4ebc-9754-b5da929c843d" providerId="ADAL" clId="{371DFF09-6B67-574B-9993-720B096EDCC4}" dt="2022-02-11T00:04:54.355" v="434" actId="20577"/>
        <pc:sldMkLst>
          <pc:docMk/>
          <pc:sldMk cId="1525354625" sldId="263"/>
        </pc:sldMkLst>
        <pc:spChg chg="mod">
          <ac:chgData name="Li, Manling" userId="2767345e-189a-4ebc-9754-b5da929c843d" providerId="ADAL" clId="{371DFF09-6B67-574B-9993-720B096EDCC4}" dt="2022-02-11T00:04:54.355" v="434" actId="20577"/>
          <ac:spMkLst>
            <pc:docMk/>
            <pc:sldMk cId="1525354625" sldId="263"/>
            <ac:spMk id="2" creationId="{26684D29-AC3A-F349-9536-A20F9F6FC579}"/>
          </ac:spMkLst>
        </pc:spChg>
        <pc:spChg chg="del">
          <ac:chgData name="Li, Manling" userId="2767345e-189a-4ebc-9754-b5da929c843d" providerId="ADAL" clId="{371DFF09-6B67-574B-9993-720B096EDCC4}" dt="2022-02-10T23:52:13.190" v="352" actId="478"/>
          <ac:spMkLst>
            <pc:docMk/>
            <pc:sldMk cId="1525354625" sldId="263"/>
            <ac:spMk id="3" creationId="{49FDE2F2-CADD-E443-A3F4-D117B3695FFE}"/>
          </ac:spMkLst>
        </pc:sp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672257155" sldId="264"/>
        </pc:sldMkLst>
      </pc:sldChg>
      <pc:sldChg chg="addSp delSp modSp del mod">
        <pc:chgData name="Li, Manling" userId="2767345e-189a-4ebc-9754-b5da929c843d" providerId="ADAL" clId="{371DFF09-6B67-574B-9993-720B096EDCC4}" dt="2022-02-10T23:11:12.355" v="164" actId="2696"/>
        <pc:sldMkLst>
          <pc:docMk/>
          <pc:sldMk cId="1693607736" sldId="264"/>
        </pc:sldMkLst>
        <pc:spChg chg="mod">
          <ac:chgData name="Li, Manling" userId="2767345e-189a-4ebc-9754-b5da929c843d" providerId="ADAL" clId="{371DFF09-6B67-574B-9993-720B096EDCC4}" dt="2022-02-10T23:06:39.663" v="81" actId="1076"/>
          <ac:spMkLst>
            <pc:docMk/>
            <pc:sldMk cId="1693607736" sldId="264"/>
            <ac:spMk id="2" creationId="{2DB68743-B556-FE4F-B21A-70351A3575D8}"/>
          </ac:spMkLst>
        </pc:spChg>
        <pc:graphicFrameChg chg="mod">
          <ac:chgData name="Li, Manling" userId="2767345e-189a-4ebc-9754-b5da929c843d" providerId="ADAL" clId="{371DFF09-6B67-574B-9993-720B096EDCC4}" dt="2022-02-10T23:06:36.737" v="80" actId="1076"/>
          <ac:graphicFrameMkLst>
            <pc:docMk/>
            <pc:sldMk cId="1693607736" sldId="264"/>
            <ac:graphicFrameMk id="6" creationId="{B53CD9DB-EEB0-DF4D-9DE5-1008C70E9E85}"/>
          </ac:graphicFrameMkLst>
        </pc:graphicFrameChg>
        <pc:picChg chg="add mod">
          <ac:chgData name="Li, Manling" userId="2767345e-189a-4ebc-9754-b5da929c843d" providerId="ADAL" clId="{371DFF09-6B67-574B-9993-720B096EDCC4}" dt="2022-02-10T23:06:44.309" v="85" actId="1036"/>
          <ac:picMkLst>
            <pc:docMk/>
            <pc:sldMk cId="1693607736" sldId="264"/>
            <ac:picMk id="4" creationId="{14F96D2B-9A67-0541-A33D-B4CB8E519AC2}"/>
          </ac:picMkLst>
        </pc:picChg>
        <pc:picChg chg="del">
          <ac:chgData name="Li, Manling" userId="2767345e-189a-4ebc-9754-b5da929c843d" providerId="ADAL" clId="{371DFF09-6B67-574B-9993-720B096EDCC4}" dt="2022-02-10T23:05:46.883" v="27" actId="478"/>
          <ac:picMkLst>
            <pc:docMk/>
            <pc:sldMk cId="1693607736" sldId="264"/>
            <ac:picMk id="5" creationId="{3D794DAF-AEAA-BB41-86E3-E6F3C0C83A6E}"/>
          </ac:picMkLst>
        </pc:picChg>
      </pc:sldChg>
      <pc:sldChg chg="addSp delSp modSp del mod">
        <pc:chgData name="Li, Manling" userId="2767345e-189a-4ebc-9754-b5da929c843d" providerId="ADAL" clId="{371DFF09-6B67-574B-9993-720B096EDCC4}" dt="2022-02-10T23:11:12.346" v="163" actId="2696"/>
        <pc:sldMkLst>
          <pc:docMk/>
          <pc:sldMk cId="34644394" sldId="265"/>
        </pc:sldMkLst>
        <pc:spChg chg="mod">
          <ac:chgData name="Li, Manling" userId="2767345e-189a-4ebc-9754-b5da929c843d" providerId="ADAL" clId="{371DFF09-6B67-574B-9993-720B096EDCC4}" dt="2022-02-10T23:10:18.585" v="127" actId="20577"/>
          <ac:spMkLst>
            <pc:docMk/>
            <pc:sldMk cId="34644394" sldId="265"/>
            <ac:spMk id="2" creationId="{2DB68743-B556-FE4F-B21A-70351A3575D8}"/>
          </ac:spMkLst>
        </pc:spChg>
        <pc:spChg chg="del">
          <ac:chgData name="Li, Manling" userId="2767345e-189a-4ebc-9754-b5da929c843d" providerId="ADAL" clId="{371DFF09-6B67-574B-9993-720B096EDCC4}" dt="2022-02-10T23:06:55.914" v="87" actId="478"/>
          <ac:spMkLst>
            <pc:docMk/>
            <pc:sldMk cId="34644394" sldId="265"/>
            <ac:spMk id="3" creationId="{1D062ED6-197B-FC43-B353-56C5D0B50A66}"/>
          </ac:spMkLst>
        </pc:spChg>
        <pc:graphicFrameChg chg="mod modGraphic">
          <ac:chgData name="Li, Manling" userId="2767345e-189a-4ebc-9754-b5da929c843d" providerId="ADAL" clId="{371DFF09-6B67-574B-9993-720B096EDCC4}" dt="2022-02-10T23:10:21.774" v="128" actId="1076"/>
          <ac:graphicFrameMkLst>
            <pc:docMk/>
            <pc:sldMk cId="34644394" sldId="265"/>
            <ac:graphicFrameMk id="7" creationId="{89992EBB-ADA9-BC45-813C-F61EB9B09404}"/>
          </ac:graphicFrameMkLst>
        </pc:graphicFrameChg>
        <pc:picChg chg="add mod">
          <ac:chgData name="Li, Manling" userId="2767345e-189a-4ebc-9754-b5da929c843d" providerId="ADAL" clId="{371DFF09-6B67-574B-9993-720B096EDCC4}" dt="2022-02-10T23:09:17.123" v="93" actId="962"/>
          <ac:picMkLst>
            <pc:docMk/>
            <pc:sldMk cId="34644394" sldId="265"/>
            <ac:picMk id="5" creationId="{AA6E1B60-9F57-9B47-9BFE-35F1F6A0B8B1}"/>
          </ac:picMkLst>
        </pc:picChg>
        <pc:picChg chg="del">
          <ac:chgData name="Li, Manling" userId="2767345e-189a-4ebc-9754-b5da929c843d" providerId="ADAL" clId="{371DFF09-6B67-574B-9993-720B096EDCC4}" dt="2022-02-10T23:08:50.447" v="89" actId="478"/>
          <ac:picMkLst>
            <pc:docMk/>
            <pc:sldMk cId="34644394" sldId="265"/>
            <ac:picMk id="6" creationId="{2DDCE7C6-69DF-BB41-A863-F25F64C18BA9}"/>
          </ac:picMkLst>
        </pc:pic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4030279849" sldId="265"/>
        </pc:sldMkLst>
      </pc:sldChg>
      <pc:sldChg chg="modSp del mod">
        <pc:chgData name="Li, Manling" userId="2767345e-189a-4ebc-9754-b5da929c843d" providerId="ADAL" clId="{371DFF09-6B67-574B-9993-720B096EDCC4}" dt="2022-02-10T23:50:31.487" v="333" actId="2696"/>
        <pc:sldMkLst>
          <pc:docMk/>
          <pc:sldMk cId="716782194" sldId="266"/>
        </pc:sldMkLst>
        <pc:spChg chg="mod">
          <ac:chgData name="Li, Manling" userId="2767345e-189a-4ebc-9754-b5da929c843d" providerId="ADAL" clId="{371DFF09-6B67-574B-9993-720B096EDCC4}" dt="2022-02-10T23:10:44.828" v="162" actId="14100"/>
          <ac:spMkLst>
            <pc:docMk/>
            <pc:sldMk cId="716782194" sldId="266"/>
            <ac:spMk id="2" creationId="{2DB68743-B556-FE4F-B21A-70351A3575D8}"/>
          </ac:spMkLst>
        </pc:spChg>
        <pc:graphicFrameChg chg="mod modGraphic">
          <ac:chgData name="Li, Manling" userId="2767345e-189a-4ebc-9754-b5da929c843d" providerId="ADAL" clId="{371DFF09-6B67-574B-9993-720B096EDCC4}" dt="2022-02-10T23:09:53.371" v="104" actId="404"/>
          <ac:graphicFrameMkLst>
            <pc:docMk/>
            <pc:sldMk cId="716782194" sldId="266"/>
            <ac:graphicFrameMk id="7" creationId="{FEF7A46D-446A-FC48-82C5-26F76470B68F}"/>
          </ac:graphicFrameMkLst>
        </pc:graphicFrameChg>
      </pc:sldChg>
      <pc:sldChg chg="add del">
        <pc:chgData name="Li, Manling" userId="2767345e-189a-4ebc-9754-b5da929c843d" providerId="ADAL" clId="{371DFF09-6B67-574B-9993-720B096EDCC4}" dt="2022-02-10T23:51:24.861" v="344" actId="2696"/>
        <pc:sldMkLst>
          <pc:docMk/>
          <pc:sldMk cId="822907665" sldId="266"/>
        </pc:sldMkLst>
      </pc:sldChg>
      <pc:sldChg chg="add ord">
        <pc:chgData name="Li, Manling" userId="2767345e-189a-4ebc-9754-b5da929c843d" providerId="ADAL" clId="{371DFF09-6B67-574B-9993-720B096EDCC4}" dt="2022-02-10T23:52:26.672" v="354" actId="20578"/>
        <pc:sldMkLst>
          <pc:docMk/>
          <pc:sldMk cId="4163128575" sldId="266"/>
        </pc:sldMkLst>
      </pc:sldChg>
      <pc:sldChg chg="delSp mod">
        <pc:chgData name="Li, Manling" userId="2767345e-189a-4ebc-9754-b5da929c843d" providerId="ADAL" clId="{371DFF09-6B67-574B-9993-720B096EDCC4}" dt="2022-02-10T23:02:56.985" v="0" actId="478"/>
        <pc:sldMkLst>
          <pc:docMk/>
          <pc:sldMk cId="2236928984" sldId="267"/>
        </pc:sldMkLst>
        <pc:spChg chg="del">
          <ac:chgData name="Li, Manling" userId="2767345e-189a-4ebc-9754-b5da929c843d" providerId="ADAL" clId="{371DFF09-6B67-574B-9993-720B096EDCC4}" dt="2022-02-10T23:02:56.985" v="0" actId="478"/>
          <ac:spMkLst>
            <pc:docMk/>
            <pc:sldMk cId="2236928984" sldId="267"/>
            <ac:spMk id="3" creationId="{F0396FD9-A659-7345-ABE9-1A18269952E1}"/>
          </ac:spMkLst>
        </pc:sp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316856720" sldId="268"/>
        </pc:sldMkLst>
      </pc:sldChg>
      <pc:sldChg chg="addSp modSp new del mod ord">
        <pc:chgData name="Li, Manling" userId="2767345e-189a-4ebc-9754-b5da929c843d" providerId="ADAL" clId="{371DFF09-6B67-574B-9993-720B096EDCC4}" dt="2022-02-10T23:11:12.363" v="165" actId="2696"/>
        <pc:sldMkLst>
          <pc:docMk/>
          <pc:sldMk cId="1467783456" sldId="268"/>
        </pc:sldMkLst>
        <pc:spChg chg="mod">
          <ac:chgData name="Li, Manling" userId="2767345e-189a-4ebc-9754-b5da929c843d" providerId="ADAL" clId="{371DFF09-6B67-574B-9993-720B096EDCC4}" dt="2022-02-10T23:03:26.401" v="23" actId="20577"/>
          <ac:spMkLst>
            <pc:docMk/>
            <pc:sldMk cId="1467783456" sldId="268"/>
            <ac:spMk id="2" creationId="{5CC177E0-C271-0F4E-BE47-A86EC643566D}"/>
          </ac:spMkLst>
        </pc:spChg>
        <pc:picChg chg="add mod">
          <ac:chgData name="Li, Manling" userId="2767345e-189a-4ebc-9754-b5da929c843d" providerId="ADAL" clId="{371DFF09-6B67-574B-9993-720B096EDCC4}" dt="2022-02-10T23:03:41.580" v="25" actId="27614"/>
          <ac:picMkLst>
            <pc:docMk/>
            <pc:sldMk cId="1467783456" sldId="268"/>
            <ac:picMk id="5" creationId="{59E4E2F3-88A2-304C-B449-759C0BACC22D}"/>
          </ac:picMkLst>
        </pc:picChg>
      </pc:sldChg>
      <pc:sldChg chg="addSp modSp new mod">
        <pc:chgData name="Li, Manling" userId="2767345e-189a-4ebc-9754-b5da929c843d" providerId="ADAL" clId="{371DFF09-6B67-574B-9993-720B096EDCC4}" dt="2022-02-11T00:04:14.184" v="419" actId="1076"/>
        <pc:sldMkLst>
          <pc:docMk/>
          <pc:sldMk cId="460133130" sldId="269"/>
        </pc:sldMkLst>
        <pc:spChg chg="mod">
          <ac:chgData name="Li, Manling" userId="2767345e-189a-4ebc-9754-b5da929c843d" providerId="ADAL" clId="{371DFF09-6B67-574B-9993-720B096EDCC4}" dt="2022-02-10T23:59:55.910" v="377" actId="20577"/>
          <ac:spMkLst>
            <pc:docMk/>
            <pc:sldMk cId="460133130" sldId="269"/>
            <ac:spMk id="2" creationId="{F3FA0077-A45A-0648-B83E-1D92FD292819}"/>
          </ac:spMkLst>
        </pc:spChg>
        <pc:picChg chg="add mod">
          <ac:chgData name="Li, Manling" userId="2767345e-189a-4ebc-9754-b5da929c843d" providerId="ADAL" clId="{371DFF09-6B67-574B-9993-720B096EDCC4}" dt="2022-02-11T00:04:14.184" v="419" actId="1076"/>
          <ac:picMkLst>
            <pc:docMk/>
            <pc:sldMk cId="460133130" sldId="269"/>
            <ac:picMk id="5" creationId="{760A0464-CE22-7E4E-8733-1FD4DA6557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dc3b7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dc3b7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0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05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7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69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879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3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013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013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dc3b7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dc3b7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932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456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01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869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78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75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29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064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285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632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24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63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19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22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37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45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87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15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4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39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2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13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IED Schema Overview</a:t>
            </a:r>
            <a:endParaRPr dirty="0"/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AB1C0764-8566-7142-B6D7-A91B61EA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8" y="1082979"/>
            <a:ext cx="7844783" cy="38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4049865135"/>
              </p:ext>
            </p:extLst>
          </p:nvPr>
        </p:nvGraphicFramePr>
        <p:xfrm>
          <a:off x="5060784" y="807567"/>
          <a:ext cx="3771516" cy="4176409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Attempt to Neutralize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Q5185976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police move in to interfere with and neutralize IED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Move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Q7590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transport the bomb to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Detonate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Q891854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bomb attack starts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04373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Defuse IED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Q649416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leave the bomb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2478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Criminal Death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Criminal is killed in explosion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16859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Injury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Q193078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2287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6" name="Picture 5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F7BED3B0-2F3F-5B4C-8E0E-77E4932D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8" y="1124121"/>
            <a:ext cx="4833173" cy="32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Response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81476" y="789573"/>
          <a:ext cx="3623832" cy="426611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Evacuate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Q606332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emergency_evacuation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Conflict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attack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Post Attack Demonstration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Q175331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demonstration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Defuse Potential IEDs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Q649416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Defuse potential IEDs still in the area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Contact Authorities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contacting authorities and inform them of the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Medical Intervention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Q179661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Treat victims injured by the IED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Identify Suspect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Q3265221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identification of the bomber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Inspect Damage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Q193181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Observe damage of the target location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Death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Death after medical intervention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Recovery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Q7302970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Victim recovers from injury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D1CA0DD8-BE39-974B-84B7-D26A2BE6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1182730"/>
            <a:ext cx="52832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0275" y="76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Criminal Investigation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20275" y="631010"/>
          <a:ext cx="3720949" cy="443593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Trial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Q8016240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Present information in a tribunal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Legal 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Court Decision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Q327000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Formal decision made by a court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Sentence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Q1763090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Decree of punishment in a law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3322AC33-A359-0B4D-B4F1-2DEC9B33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941951"/>
            <a:ext cx="5295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0077-A45A-0648-B83E-1D92FD29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IED</a:t>
            </a:r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9305B55D-AFCA-E947-AFA8-A2EFAA68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50" y="1220581"/>
            <a:ext cx="7250899" cy="34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2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109297339"/>
              </p:ext>
            </p:extLst>
          </p:nvPr>
        </p:nvGraphicFramePr>
        <p:xfrm>
          <a:off x="5655365" y="1061357"/>
          <a:ext cx="3402562" cy="3808806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L</a:t>
                      </a:r>
                      <a:r>
                        <a:rPr lang="en" sz="1000" b="1" dirty="0"/>
                        <a:t>earn manufacture process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Q8434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manufacture process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Talking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components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Assemble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Obtain Car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Q21651837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Obtain car to hold the IED with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3876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3DE0782-80C8-9B4F-BB64-72FEC5EF6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75" y="1276900"/>
            <a:ext cx="5308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1608407365"/>
              </p:ext>
            </p:extLst>
          </p:nvPr>
        </p:nvGraphicFramePr>
        <p:xfrm>
          <a:off x="5272088" y="306635"/>
          <a:ext cx="3771516" cy="4102943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Attempt to Neutralize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Q5185976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police move in to interfere with and neutralize IED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Move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Q7590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transport the bomb to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Detonate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Q891854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bomb attack starts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04373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Defuse IED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Q649416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leave the bomb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2478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Q1174599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Terrorists attack target location with car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0319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Injury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Q193078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3132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A1D031-0FEA-6F4B-AC8D-9441FC10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0065"/>
            <a:ext cx="5151786" cy="31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Response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81476" y="789573"/>
          <a:ext cx="3623832" cy="426611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Evacuate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Q606332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emergency_evacuation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Conflict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attack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Post Attack Demonstration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Q175331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demonstration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Defuse Potential IEDs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Q649416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Defuse potential IEDs still in the area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Contact Authorities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contacting authorities and inform them of the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Medical Intervention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Q179661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Treat victims injured by the IED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Identify Suspect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Q3265221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identification of the bomber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Inspect Damage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Q193181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Observe damage of the target location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Death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Death after medical intervention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Recovery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Q7302970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Victim recovers from injury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FA3924E-FBAD-7143-A278-68CFDB6C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0" y="933450"/>
            <a:ext cx="5283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8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204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Criminal Investigation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20275" y="631010"/>
          <a:ext cx="3720949" cy="443593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Trial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Q8016240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Present information in a tribunal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Legal 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Court Decision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Q327000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Formal decision made by a court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Sentence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Q1763090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Decree of punishment in a law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97275BB6-F270-D24D-8D66-F570C601B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549" y="1097280"/>
            <a:ext cx="5295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8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Roadside IED Schema Overview</a:t>
            </a:r>
            <a:endParaRPr dirty="0"/>
          </a:p>
        </p:txBody>
      </p:sp>
      <p:pic>
        <p:nvPicPr>
          <p:cNvPr id="4" name="Picture 3" descr="A picture containing text, umbrella, accessory&#10;&#10;Description automatically generated">
            <a:extLst>
              <a:ext uri="{FF2B5EF4-FFF2-40B4-BE49-F238E27FC236}">
                <a16:creationId xmlns:a16="http://schemas.microsoft.com/office/drawing/2014/main" id="{79DF34D6-BCF9-0F45-A7DE-BF2D4633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1313291"/>
            <a:ext cx="6121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5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721306146"/>
              </p:ext>
            </p:extLst>
          </p:nvPr>
        </p:nvGraphicFramePr>
        <p:xfrm>
          <a:off x="5655365" y="1061357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5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317400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L</a:t>
                      </a:r>
                      <a:r>
                        <a:rPr lang="en" sz="1000" b="1" dirty="0"/>
                        <a:t>earn manufacture process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Q8434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manufacture process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Talking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components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Assemble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615B186C-3F4B-1B41-8703-7ACED854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5" y="1549069"/>
            <a:ext cx="5295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5264136" y="950691"/>
          <a:ext cx="3771516" cy="374778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Attempt to Neutralize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Q5185976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police move in to interfere with and neutralize IED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Move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Q7590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transport the bomb to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Detonate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Q891854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bomb attack starts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04373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Defuse IED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Q649416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leave the bomb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2478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Injury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Q193078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2287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6A7BE9A-6307-AC4F-8A4F-763A13FB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3391"/>
            <a:ext cx="5203165" cy="27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04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Response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81476" y="789573"/>
          <a:ext cx="3623832" cy="426611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Evacuate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Q606332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emergency_evacuation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Conflict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attack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Post Attack Demonstration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Q175331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demonstration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Defuse Potential IEDs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Q649416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Defuse potential IEDs still in the area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Contact Authorities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contacting authorities and inform them of the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Medical Intervention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Q179661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Treat victims injured by the IED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Identify Suspect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Q3265221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identification of the bomber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Inspect Damage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Q193181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Observe damage of the target location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Death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Death after medical intervention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Recovery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Q7302970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Victim recovers from injury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0B55CC-7324-3542-B4F3-45300CD73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1131930"/>
            <a:ext cx="5321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Criminal Investigation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20275" y="631010"/>
          <a:ext cx="3720949" cy="443593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Trial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Q8016240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Present information in a tribunal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Legal 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Court Decision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Q327000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Formal decision made by a court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Sentence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Q1763090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Decree of punishment in a law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BA288AA4-9400-894D-A6B5-A1A4EC85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764187"/>
            <a:ext cx="5321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58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1B0-5A85-0041-B4A6-1149DC12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717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Attack Schema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FA62279-1CBC-C544-B8F5-1E9CB94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66" y="1667873"/>
            <a:ext cx="7746032" cy="353922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2A670D-C4B4-2F40-B2A1-77322BE7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03329"/>
              </p:ext>
            </p:extLst>
          </p:nvPr>
        </p:nvGraphicFramePr>
        <p:xfrm>
          <a:off x="207040" y="808305"/>
          <a:ext cx="4364961" cy="1119243"/>
        </p:xfrm>
        <a:graphic>
          <a:graphicData uri="http://schemas.openxmlformats.org/drawingml/2006/table">
            <a:tbl>
              <a:tblPr/>
              <a:tblGrid>
                <a:gridCol w="1454987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11497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760268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400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happens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58971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attack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2340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94905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of the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16455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68419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of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994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E74C31-26C6-274A-A546-2BAA6568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32480"/>
              </p:ext>
            </p:extLst>
          </p:nvPr>
        </p:nvGraphicFramePr>
        <p:xfrm>
          <a:off x="5077663" y="38505"/>
          <a:ext cx="4112517" cy="3289765"/>
        </p:xfrm>
        <a:graphic>
          <a:graphicData uri="http://schemas.openxmlformats.org/drawingml/2006/table">
            <a:tbl>
              <a:tblPr/>
              <a:tblGrid>
                <a:gridCol w="1370839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8992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842472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of the victims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98659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0511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legal_hearing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840248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0687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criminal_investigation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53214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89153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6300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that triggered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56108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16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previous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39726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374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6065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4911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788754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1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2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0077-A45A-0648-B83E-1D92FD29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Attack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B230AB85-AB55-A547-B1E3-B73A9348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27537"/>
            <a:ext cx="6553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3096167347"/>
              </p:ext>
            </p:extLst>
          </p:nvPr>
        </p:nvGraphicFramePr>
        <p:xfrm>
          <a:off x="5655365" y="1061357"/>
          <a:ext cx="3402562" cy="1904403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Q1665268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Attack Instrument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Q21651837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Purchase Attack Instrument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EC43AE1-6731-D748-89AF-581C072BC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64" y="1403759"/>
            <a:ext cx="5334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8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1115488898"/>
              </p:ext>
            </p:extLst>
          </p:nvPr>
        </p:nvGraphicFramePr>
        <p:xfrm>
          <a:off x="5264136" y="950691"/>
          <a:ext cx="3771516" cy="2277886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Q1174599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attack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Injure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Q193078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2287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9845D99-397B-2C4D-81CB-68BFD1594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634"/>
            <a:ext cx="5125855" cy="31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8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2746808599"/>
              </p:ext>
            </p:extLst>
          </p:nvPr>
        </p:nvGraphicFramePr>
        <p:xfrm>
          <a:off x="5655365" y="1061357"/>
          <a:ext cx="3402562" cy="317400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L</a:t>
                      </a:r>
                      <a:r>
                        <a:rPr lang="en" sz="1000" b="1" dirty="0"/>
                        <a:t>earn manufacture process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Q8434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manufacture process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Talking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components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Assemble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615B186C-3F4B-1B41-8703-7ACED854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5" y="1549069"/>
            <a:ext cx="5295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4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Response</a:t>
            </a:r>
            <a:endParaRPr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0AC8A781-CA09-164D-B9D0-90F5347A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0" y="1327590"/>
            <a:ext cx="5677452" cy="32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Emergency Evacuation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C4B5A0E-4EEE-E342-9F96-B61DB409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" y="1256775"/>
            <a:ext cx="5308600" cy="3441700"/>
          </a:xfrm>
          <a:prstGeom prst="rect">
            <a:avLst/>
          </a:prstGeom>
        </p:spPr>
      </p:pic>
      <p:graphicFrame>
        <p:nvGraphicFramePr>
          <p:cNvPr id="6" name="Google Shape;96;p16">
            <a:extLst>
              <a:ext uri="{FF2B5EF4-FFF2-40B4-BE49-F238E27FC236}">
                <a16:creationId xmlns:a16="http://schemas.microsoft.com/office/drawing/2014/main" id="{B086E7A7-5072-C94F-B982-55BA0BAA1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636438"/>
              </p:ext>
            </p:extLst>
          </p:nvPr>
        </p:nvGraphicFramePr>
        <p:xfrm>
          <a:off x="5365695" y="1017725"/>
          <a:ext cx="3721210" cy="3982947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Contact Emergency Department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Q1472062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Contact the emergency department for help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636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Drive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Q7590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Medical team drives to attack site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636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Evacuation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Q606332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Evacuate target premises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719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First Aid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Q133981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On-site intervention, including first and immediate assistance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Transfer to Hospital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Q7590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Drive to medical facility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Treatment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Q179661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Medical intervention at hospital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Die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Q4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Ultimate death in the hospital when medical intervention is unsuccessful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4719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Dismiss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Q47328472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Dismiss from hospital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88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Social Response</a:t>
            </a:r>
            <a:endParaRPr dirty="0"/>
          </a:p>
        </p:txBody>
      </p:sp>
      <p:graphicFrame>
        <p:nvGraphicFramePr>
          <p:cNvPr id="6" name="Google Shape;96;p16">
            <a:extLst>
              <a:ext uri="{FF2B5EF4-FFF2-40B4-BE49-F238E27FC236}">
                <a16:creationId xmlns:a16="http://schemas.microsoft.com/office/drawing/2014/main" id="{B086E7A7-5072-C94F-B982-55BA0BAA1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742667"/>
              </p:ext>
            </p:extLst>
          </p:nvPr>
        </p:nvGraphicFramePr>
        <p:xfrm>
          <a:off x="4777298" y="1621937"/>
          <a:ext cx="4159967" cy="167785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64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Social media </a:t>
                      </a:r>
                      <a:r>
                        <a:rPr lang="en-US" sz="900" b="1" dirty="0" err="1"/>
                        <a:t>postsc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Q7216866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Social media posts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Demonstration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Q175331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Post-attack demonstration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7510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Conflict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Q180684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Conflict after the attack, possibly directed towards a group that the crime committer is a part of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D6D1F53-B66C-BB4A-B970-5A1F68DA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97" y="1248244"/>
            <a:ext cx="3149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7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Criminal Investigation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DD22C22-8322-984B-847D-1147E5A2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4201"/>
            <a:ext cx="5040129" cy="2881796"/>
          </a:xfrm>
          <a:prstGeom prst="rect">
            <a:avLst/>
          </a:prstGeom>
        </p:spPr>
      </p:pic>
      <p:graphicFrame>
        <p:nvGraphicFramePr>
          <p:cNvPr id="7" name="Google Shape;96;p16">
            <a:extLst>
              <a:ext uri="{FF2B5EF4-FFF2-40B4-BE49-F238E27FC236}">
                <a16:creationId xmlns:a16="http://schemas.microsoft.com/office/drawing/2014/main" id="{E118DE63-A1A6-944E-9C05-304A4F620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705621"/>
              </p:ext>
            </p:extLst>
          </p:nvPr>
        </p:nvGraphicFramePr>
        <p:xfrm>
          <a:off x="5299942" y="1286849"/>
          <a:ext cx="3720949" cy="3277469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2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</a:t>
            </a:r>
            <a:r>
              <a:rPr lang="en"/>
              <a:t>Authorities Response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5E3CB74-7E9B-BE4D-A97C-1A6E521A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98763"/>
            <a:ext cx="4594047" cy="1672590"/>
          </a:xfrm>
          <a:prstGeom prst="rect">
            <a:avLst/>
          </a:prstGeom>
        </p:spPr>
      </p:pic>
      <p:graphicFrame>
        <p:nvGraphicFramePr>
          <p:cNvPr id="8" name="Google Shape;96;p16">
            <a:extLst>
              <a:ext uri="{FF2B5EF4-FFF2-40B4-BE49-F238E27FC236}">
                <a16:creationId xmlns:a16="http://schemas.microsoft.com/office/drawing/2014/main" id="{2A893522-9604-3144-890A-8BB9DF01F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636325"/>
              </p:ext>
            </p:extLst>
          </p:nvPr>
        </p:nvGraphicFramePr>
        <p:xfrm>
          <a:off x="4905747" y="1820720"/>
          <a:ext cx="4159967" cy="92685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64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Contact authorities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Q1472062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Contact authorities and inform them of the attack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Denunciation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Q1189956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denunciation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7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1478450820"/>
              </p:ext>
            </p:extLst>
          </p:nvPr>
        </p:nvGraphicFramePr>
        <p:xfrm>
          <a:off x="5264136" y="950691"/>
          <a:ext cx="3771516" cy="374778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Attempt to Neutralize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Q5185976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police move in to interfere with and neutralize IED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Move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Q7590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transport the bomb to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Detonate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Q891854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bomb attack starts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04373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Defuse IED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Q649416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leave the bomb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2478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Injury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Q193078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2287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9B00FE-C4EE-8B44-B8BE-63A41A9F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39" y="1125899"/>
            <a:ext cx="5100197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Response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>
            <p:extLst>
              <p:ext uri="{D42A27DB-BD31-4B8C-83A1-F6EECF244321}">
                <p14:modId xmlns:p14="http://schemas.microsoft.com/office/powerpoint/2010/main" val="1871217834"/>
              </p:ext>
            </p:extLst>
          </p:nvPr>
        </p:nvGraphicFramePr>
        <p:xfrm>
          <a:off x="81476" y="789573"/>
          <a:ext cx="3623832" cy="426611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Evacuate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Q606332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emergency_evacuation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Conflict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attack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Post Attack Demonstration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Q175331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demonstration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Defuse Potential IEDs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Q649416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Defuse potential IEDs still in the area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Contact Authorities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contacting authorities and inform them of the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Medical Intervention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Q179661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Treat victims injured by the IED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Identify Suspect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Q3265221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identification of the bomber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Inspect Damage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Q193181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Observe damage of the target location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Death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Death after medical intervention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Recovery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Q7302970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Victim recovers from injury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0B55CC-7324-3542-B4F3-45300CD73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1131930"/>
            <a:ext cx="5321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Criminal Investigation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>
            <p:extLst>
              <p:ext uri="{D42A27DB-BD31-4B8C-83A1-F6EECF244321}">
                <p14:modId xmlns:p14="http://schemas.microsoft.com/office/powerpoint/2010/main" val="2567583718"/>
              </p:ext>
            </p:extLst>
          </p:nvPr>
        </p:nvGraphicFramePr>
        <p:xfrm>
          <a:off x="20275" y="631010"/>
          <a:ext cx="3720949" cy="443593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Trial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Q8016240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Present information in a tribunal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Legal 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Court Decision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Q327000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Formal decision made by a court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Sentence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Q1763090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Decree of punishment in a law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BA288AA4-9400-894D-A6B5-A1A4EC85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764187"/>
            <a:ext cx="5321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77E0-C271-0F4E-BE47-A86EC643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</a:t>
            </a:r>
            <a:r>
              <a:rPr lang="zh-CN" altLang="en-US" dirty="0"/>
              <a:t> </a:t>
            </a:r>
            <a:r>
              <a:rPr lang="en-US" altLang="zh-CN" dirty="0"/>
              <a:t>IED</a:t>
            </a:r>
            <a:endParaRPr lang="en-US" dirty="0"/>
          </a:p>
        </p:txBody>
      </p:sp>
      <p:pic>
        <p:nvPicPr>
          <p:cNvPr id="6" name="Picture 5" descr="A picture containing sky, accessory, umbrella, day&#10;&#10;Description automatically generated">
            <a:extLst>
              <a:ext uri="{FF2B5EF4-FFF2-40B4-BE49-F238E27FC236}">
                <a16:creationId xmlns:a16="http://schemas.microsoft.com/office/drawing/2014/main" id="{F76587AB-CBCF-CF48-A451-33826ADA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92" y="1017725"/>
            <a:ext cx="6149727" cy="38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2044614020"/>
              </p:ext>
            </p:extLst>
          </p:nvPr>
        </p:nvGraphicFramePr>
        <p:xfrm>
          <a:off x="5575852" y="1302148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317400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L</a:t>
                      </a:r>
                      <a:r>
                        <a:rPr lang="en" sz="1000" b="1" dirty="0"/>
                        <a:t>earn manufacture process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Q8434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manufacture process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Talking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components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Assemble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615B186C-3F4B-1B41-8703-7ACED854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5" y="1549069"/>
            <a:ext cx="5295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972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1860</Words>
  <Application>Microsoft Macintosh PowerPoint</Application>
  <PresentationFormat>On-screen Show (16:9)</PresentationFormat>
  <Paragraphs>661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Helvetica Neue</vt:lpstr>
      <vt:lpstr>Simple Light</vt:lpstr>
      <vt:lpstr>General IED Schema Overview</vt:lpstr>
      <vt:lpstr>General IED: Contributory Factors</vt:lpstr>
      <vt:lpstr>General IED: Planning</vt:lpstr>
      <vt:lpstr>General IED: Execution</vt:lpstr>
      <vt:lpstr>General IED: Response</vt:lpstr>
      <vt:lpstr>General IED: Criminal Investigation</vt:lpstr>
      <vt:lpstr>Backpack IED</vt:lpstr>
      <vt:lpstr>Backpack IED: Contributory Factors</vt:lpstr>
      <vt:lpstr>Backpack IED: Planning</vt:lpstr>
      <vt:lpstr>Backpack IED: Execution</vt:lpstr>
      <vt:lpstr>Backpack IED: Response</vt:lpstr>
      <vt:lpstr>Backpack IED: Criminal Investigation</vt:lpstr>
      <vt:lpstr>Car IED</vt:lpstr>
      <vt:lpstr>Car IED: Contributory Factors</vt:lpstr>
      <vt:lpstr>Car IED: Planning</vt:lpstr>
      <vt:lpstr>Car IED: Execution</vt:lpstr>
      <vt:lpstr>Car IED: Response</vt:lpstr>
      <vt:lpstr>Car IED: Criminal Investigation</vt:lpstr>
      <vt:lpstr>Roadside IED Schema Overview</vt:lpstr>
      <vt:lpstr>Roadside IED: Contributory Factors</vt:lpstr>
      <vt:lpstr>Roadside IED: Planning</vt:lpstr>
      <vt:lpstr>Roadside IED: Execution</vt:lpstr>
      <vt:lpstr>Roadside IED: Response</vt:lpstr>
      <vt:lpstr>Roadside IED: Criminal Investigation</vt:lpstr>
      <vt:lpstr>General Attack Schema</vt:lpstr>
      <vt:lpstr>General Attack</vt:lpstr>
      <vt:lpstr>General Attack: Contributory Factors</vt:lpstr>
      <vt:lpstr>General Attack: Planning</vt:lpstr>
      <vt:lpstr>General Attack: Execution</vt:lpstr>
      <vt:lpstr>General Attack: Response</vt:lpstr>
      <vt:lpstr>General Attack: Emergency Evacuation</vt:lpstr>
      <vt:lpstr>General Attack: Social Response</vt:lpstr>
      <vt:lpstr>General Attack: Criminal Investigation</vt:lpstr>
      <vt:lpstr>General Attack: Authorities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Attack Schema</dc:title>
  <cp:lastModifiedBy>Xiaomeng Jin</cp:lastModifiedBy>
  <cp:revision>11</cp:revision>
  <dcterms:modified xsi:type="dcterms:W3CDTF">2022-03-21T18:40:54Z</dcterms:modified>
</cp:coreProperties>
</file>