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01a2ab9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101a2ab9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01a2ab91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01a2ab91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01a2ab91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01a2ab91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01a2ab91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01a2ab91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01a2ab91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01a2ab91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01a2ab91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01a2ab91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285b9745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285b9745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/>
              <a:t>RESIN Terrorist Mass Shooting Schema</a:t>
            </a:r>
            <a:br>
              <a:rPr lang="en" dirty="0"/>
            </a:br>
            <a:r>
              <a:rPr lang="en" sz="1600" dirty="0"/>
              <a:t>Updated March 20, 2022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7"/>
              <a:buNone/>
            </a:pPr>
            <a:r>
              <a:rPr lang="en" sz="1600" dirty="0" err="1"/>
              <a:t>Ghazaleh</a:t>
            </a:r>
            <a:r>
              <a:rPr lang="en" sz="1600" dirty="0"/>
              <a:t> </a:t>
            </a:r>
            <a:r>
              <a:rPr lang="en" sz="1600" dirty="0" err="1"/>
              <a:t>Kazeminejad</a:t>
            </a:r>
            <a:r>
              <a:rPr lang="en" sz="1600" dirty="0"/>
              <a:t>, Sha Li, Iris Liu, Michael Regan,</a:t>
            </a:r>
            <a:endParaRPr sz="1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7"/>
              <a:buNone/>
            </a:pPr>
            <a:r>
              <a:rPr lang="en" sz="1600" dirty="0"/>
              <a:t>Susan Brown, Martha Palmer, Heng Ji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70" y="3745225"/>
            <a:ext cx="1811175" cy="11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7295" y="661263"/>
            <a:ext cx="5931307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Motive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Failure</a:t>
            </a:r>
            <a:r>
              <a:rPr lang="en" dirty="0"/>
              <a:t>: state or event of not meeting a desirable or intended objective, relative to a particular observer or belief system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Social conflict</a:t>
            </a:r>
            <a:r>
              <a:rPr lang="en" dirty="0"/>
              <a:t>: struggle for agency or power in society, when two or more actors oppose each other in social interaction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/>
              <a:t>Revenge</a:t>
            </a:r>
            <a:r>
              <a:rPr lang="en" dirty="0"/>
              <a:t>: harmful action in response to a grievance</a:t>
            </a:r>
            <a:endParaRPr dirty="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795988"/>
            <a:ext cx="5719501" cy="3551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Intentional human activity</a:t>
            </a:r>
            <a:r>
              <a:rPr lang="en" dirty="0"/>
              <a:t>: human activity driven by purposeful motives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Decision</a:t>
            </a:r>
            <a:r>
              <a:rPr lang="en" dirty="0"/>
              <a:t>: result of deliberation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Buy</a:t>
            </a:r>
            <a:r>
              <a:rPr lang="en" dirty="0"/>
              <a:t>: purchase weapon for crime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/>
              <a:t>Announcement</a:t>
            </a:r>
            <a:r>
              <a:rPr lang="en" dirty="0"/>
              <a:t>: printed, spoken, or published statement or notice of intent of mass shooting</a:t>
            </a:r>
            <a:endParaRPr dirty="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244913"/>
            <a:ext cx="5719499" cy="2653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Attack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Motion</a:t>
            </a:r>
            <a:r>
              <a:rPr lang="en" dirty="0"/>
              <a:t>: change in position of an object over time; a body is said to be in motion if it changes its position with respect to its immediate surroundings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Gun violence</a:t>
            </a:r>
            <a:r>
              <a:rPr lang="en" dirty="0"/>
              <a:t>: broadly defined as violence committed with the use of a gun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Injury</a:t>
            </a:r>
            <a:r>
              <a:rPr lang="en" dirty="0"/>
              <a:t>: physiological wound caused by shooter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Killing</a:t>
            </a:r>
            <a:r>
              <a:rPr lang="en" dirty="0"/>
              <a:t>: act of killing a living being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Survival</a:t>
            </a:r>
            <a:r>
              <a:rPr lang="en" dirty="0"/>
              <a:t>: act of being still alive after a threatening or dangerous situation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/>
              <a:t>Violent death</a:t>
            </a:r>
            <a:r>
              <a:rPr lang="en" dirty="0"/>
              <a:t>: death caused by violence through the shooting</a:t>
            </a:r>
            <a:endParaRPr dirty="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098588"/>
            <a:ext cx="5719501" cy="29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654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Medical Response</a:t>
            </a:r>
            <a:endParaRPr dirty="0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Emergency call</a:t>
            </a:r>
            <a:r>
              <a:rPr lang="en" dirty="0"/>
              <a:t>: way of contacting an emergency call center usually by a phone to an emergency telephone number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Driving</a:t>
            </a:r>
            <a:r>
              <a:rPr lang="en" dirty="0"/>
              <a:t>: operation of a vehicle to the crime scene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First aid</a:t>
            </a:r>
            <a:r>
              <a:rPr lang="en" dirty="0"/>
              <a:t>: first and immediate assistance given to any person suffering from shooting injury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/>
              <a:t>Rescue</a:t>
            </a:r>
            <a:r>
              <a:rPr lang="en" dirty="0"/>
              <a:t>: comprises responsive operations that usually involve the saving of life, or prevention of injury</a:t>
            </a:r>
            <a:endParaRPr dirty="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709725"/>
            <a:ext cx="5719500" cy="25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-87800"/>
            <a:ext cx="4867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Criminal Investigation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58950" y="3521075"/>
            <a:ext cx="4492500" cy="16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820" b="1" dirty="0"/>
              <a:t>Accusation</a:t>
            </a:r>
            <a:r>
              <a:rPr lang="en" sz="820" dirty="0"/>
              <a:t>: act of accusing or charging another with a crime</a:t>
            </a:r>
            <a:endParaRPr sz="820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" sz="820" b="1" dirty="0"/>
              <a:t>Arrest</a:t>
            </a:r>
            <a:r>
              <a:rPr lang="en" sz="820" dirty="0"/>
              <a:t>: detention of a person and taking them into custody, usually because it has been suspected of committing a crime</a:t>
            </a:r>
            <a:endParaRPr sz="820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" sz="820" b="1" dirty="0"/>
              <a:t>Detention</a:t>
            </a:r>
            <a:r>
              <a:rPr lang="en" sz="820" dirty="0"/>
              <a:t>: removal of the freedom of liberty by a state</a:t>
            </a:r>
            <a:endParaRPr sz="820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" sz="820" b="1" dirty="0"/>
              <a:t>Conviction</a:t>
            </a:r>
            <a:r>
              <a:rPr lang="en" sz="820" dirty="0"/>
              <a:t>: verdict that results when a court of law finds a defendant guilty of a crime</a:t>
            </a:r>
            <a:endParaRPr sz="820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" sz="820" b="1" dirty="0"/>
              <a:t>Plea</a:t>
            </a:r>
            <a:r>
              <a:rPr lang="en" sz="820" dirty="0"/>
              <a:t>: answer to a claim made by someone in a criminal case under common law using the adversarial system</a:t>
            </a:r>
            <a:endParaRPr sz="820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SzPts val="935"/>
              <a:buNone/>
            </a:pPr>
            <a:r>
              <a:rPr lang="en" sz="820" b="1" dirty="0"/>
              <a:t>Trial</a:t>
            </a:r>
            <a:r>
              <a:rPr lang="en" sz="820" dirty="0"/>
              <a:t>: coming together of parties to a dispute, to present information in a tribunal</a:t>
            </a:r>
            <a:endParaRPr sz="820" dirty="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009" y="667900"/>
            <a:ext cx="7405993" cy="28531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4551598" y="3521075"/>
            <a:ext cx="4492500" cy="16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/>
              <a:t>Legal hearing</a:t>
            </a:r>
            <a:r>
              <a:rPr lang="en" sz="800" dirty="0"/>
              <a:t>: A legal hearing about the crime</a:t>
            </a:r>
            <a:endParaRPr sz="8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 b="1" dirty="0"/>
              <a:t>Court decision</a:t>
            </a:r>
            <a:r>
              <a:rPr lang="en" sz="800" dirty="0"/>
              <a:t>: formal decision made by a court</a:t>
            </a:r>
            <a:endParaRPr sz="8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 b="1" dirty="0"/>
              <a:t>Acquittal</a:t>
            </a:r>
            <a:r>
              <a:rPr lang="en" sz="800" dirty="0"/>
              <a:t>: the legal result of a verdict of not guilty</a:t>
            </a:r>
            <a:endParaRPr sz="8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 b="1" dirty="0"/>
              <a:t>Sentence</a:t>
            </a:r>
            <a:r>
              <a:rPr lang="en" sz="800" dirty="0"/>
              <a:t>: decree of punishment in law</a:t>
            </a:r>
            <a:endParaRPr sz="8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 b="1" dirty="0"/>
              <a:t>Imprisonment</a:t>
            </a:r>
            <a:r>
              <a:rPr lang="en" sz="800" dirty="0"/>
              <a:t>: restraint of a person's liberty by judicial or other detention</a:t>
            </a:r>
            <a:endParaRPr sz="8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800" b="1" dirty="0"/>
              <a:t>Execution</a:t>
            </a:r>
            <a:r>
              <a:rPr lang="en" sz="800" dirty="0"/>
              <a:t>: homicide as capital punishment</a:t>
            </a:r>
            <a:endParaRPr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423</Words>
  <Application>Microsoft Macintosh PowerPoint</Application>
  <PresentationFormat>On-screen Show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RESIN Terrorist Mass Shooting Schema Updated March 20, 2022</vt:lpstr>
      <vt:lpstr>Overview</vt:lpstr>
      <vt:lpstr>Motive</vt:lpstr>
      <vt:lpstr>Planning</vt:lpstr>
      <vt:lpstr>Attack</vt:lpstr>
      <vt:lpstr>Medical Response</vt:lpstr>
      <vt:lpstr>Criminal Investigation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RESIN Terrorist Mass Shooting Schema Quizlet 9</dc:title>
  <cp:lastModifiedBy>Li, Sha</cp:lastModifiedBy>
  <cp:revision>5</cp:revision>
  <dcterms:modified xsi:type="dcterms:W3CDTF">2022-03-20T19:21:09Z</dcterms:modified>
</cp:coreProperties>
</file>