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01a2ab91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g1101a2ab91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01a2ab91c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01a2ab91c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01a2ab91c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101a2ab91c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01a2ab91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01a2ab91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01a2ab91c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101a2ab91c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01a2ab91c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101a2ab91c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01a2ab91c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01a2ab91c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01a2ab91c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101a2ab91c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000" dirty="0"/>
              <a:t>RESIN Terrorist Attacks Schema</a:t>
            </a:r>
            <a:br>
              <a:rPr lang="en" dirty="0"/>
            </a:br>
            <a:r>
              <a:rPr lang="en" sz="1800" dirty="0"/>
              <a:t>Updated March 20, 2022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1817"/>
              <a:buNone/>
            </a:pPr>
            <a:r>
              <a:rPr lang="en" sz="1800" dirty="0"/>
              <a:t>Iris Liu, Sha Li, Michael Regan,</a:t>
            </a:r>
            <a:endParaRPr sz="18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1817"/>
              <a:buNone/>
            </a:pPr>
            <a:r>
              <a:rPr lang="en" sz="1800" dirty="0"/>
              <a:t>Susan Brown, Martha Palmer, Heng Ji</a:t>
            </a:r>
            <a:endParaRPr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9150" y="661263"/>
            <a:ext cx="6548024" cy="3820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970" y="3745225"/>
            <a:ext cx="1811175" cy="119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Motivation</a:t>
            </a:r>
            <a:endParaRPr dirty="0"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Injustice</a:t>
            </a:r>
            <a:r>
              <a:rPr lang="en" dirty="0"/>
              <a:t>: Injustice, whether objective or perceived, towards a group or individual.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/>
              <a:t>Recruitment</a:t>
            </a:r>
            <a:r>
              <a:rPr lang="en" dirty="0"/>
              <a:t>: Inspire people to join the cause.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/>
              <a:t>Propaganda</a:t>
            </a:r>
            <a:r>
              <a:rPr lang="en" dirty="0"/>
              <a:t>: Crime as propaganda to inspire people for the cause.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/>
              <a:t>Awareness Campaign</a:t>
            </a:r>
            <a:r>
              <a:rPr lang="en" dirty="0"/>
              <a:t>: Raise awareness and receive attention from the media on the cause.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/>
              <a:t>Terrorism</a:t>
            </a:r>
            <a:r>
              <a:rPr lang="en" dirty="0"/>
              <a:t>: Incite fear in the general population.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 dirty="0"/>
              <a:t>Personal Beliefs</a:t>
            </a:r>
            <a:r>
              <a:rPr lang="en" dirty="0"/>
              <a:t>: Personal beliefs that something about the world is inherently wrong.</a:t>
            </a:r>
            <a:endParaRPr dirty="0"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7425" y="603313"/>
            <a:ext cx="5719501" cy="3936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Preparation</a:t>
            </a:r>
            <a:endParaRPr dirty="0"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Train Participants</a:t>
            </a:r>
            <a:r>
              <a:rPr lang="en" dirty="0"/>
              <a:t>: Train participants who will execute the attack.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/>
              <a:t>Plan Attack</a:t>
            </a:r>
            <a:r>
              <a:rPr lang="en" dirty="0"/>
              <a:t>: Plan the specifics of attack.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/>
              <a:t>Purchase Weapons</a:t>
            </a:r>
            <a:r>
              <a:rPr lang="en" dirty="0"/>
              <a:t>: Obtain weapons for the crime.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 dirty="0"/>
              <a:t>Plant Undercover Agents</a:t>
            </a:r>
            <a:r>
              <a:rPr lang="en" dirty="0"/>
              <a:t>: Plant spies in the target group to obtain information.</a:t>
            </a:r>
            <a:endParaRPr dirty="0"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100" y="687150"/>
            <a:ext cx="5719501" cy="376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Fundraising</a:t>
            </a:r>
            <a:endParaRPr dirty="0"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Donation</a:t>
            </a:r>
            <a:r>
              <a:rPr lang="en" dirty="0"/>
              <a:t>: Monetary donation from supporters.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 dirty="0"/>
              <a:t>Organized Crime</a:t>
            </a:r>
            <a:r>
              <a:rPr lang="en" dirty="0"/>
              <a:t>: Criminal enterprises for the purpose of profit.</a:t>
            </a:r>
            <a:endParaRPr dirty="0"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9175" y="855900"/>
            <a:ext cx="5719501" cy="343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Crime</a:t>
            </a:r>
            <a:endParaRPr dirty="0"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Attack</a:t>
            </a:r>
            <a:r>
              <a:rPr lang="en" dirty="0"/>
              <a:t>: Terrorist action to injure another organism.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/>
              <a:t>Bombing</a:t>
            </a:r>
            <a:r>
              <a:rPr lang="en" dirty="0"/>
              <a:t>: Action whereby a bomb is used to kill one or more people or to damage or destroy objects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/>
              <a:t>Shooting</a:t>
            </a:r>
            <a:r>
              <a:rPr lang="en" dirty="0"/>
              <a:t>: Act or process of firing firearms or other projectile weapons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/>
              <a:t>Kill</a:t>
            </a:r>
            <a:r>
              <a:rPr lang="en" dirty="0"/>
              <a:t>: Killing an individual or group.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 dirty="0"/>
              <a:t>Injure</a:t>
            </a:r>
            <a:r>
              <a:rPr lang="en" dirty="0"/>
              <a:t>: Injuring an individual or group.</a:t>
            </a:r>
            <a:endParaRPr dirty="0"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9848" y="945626"/>
            <a:ext cx="5590550" cy="3252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Society Response</a:t>
            </a:r>
            <a:endParaRPr dirty="0"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/>
              <a:t>Protest</a:t>
            </a:r>
            <a:r>
              <a:rPr lang="en" dirty="0"/>
              <a:t>: Collective action by people to protest the terrorist attack and injustice.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b="1" dirty="0"/>
              <a:t>Protest Elsewhere</a:t>
            </a:r>
            <a:r>
              <a:rPr lang="en-US" dirty="0"/>
              <a:t>: protests that do not happen at the place of the attack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b="1" dirty="0"/>
              <a:t>Social Media</a:t>
            </a:r>
            <a:r>
              <a:rPr lang="en-US" dirty="0"/>
              <a:t>: Interaction among people in which they create, share, and/or exchange information and ideas in virtual communities and networks.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 dirty="0"/>
              <a:t>Journalism</a:t>
            </a:r>
            <a:r>
              <a:rPr lang="en" dirty="0"/>
              <a:t>: Investigation and reporting of events, issues and trends to a broad audience.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D14E62-835C-A834-3AC7-C31EB7AD0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4484" y="1248354"/>
            <a:ext cx="5724344" cy="23871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5653" y="427564"/>
            <a:ext cx="4952336" cy="345390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152401" y="19665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Counter Terrorism</a:t>
            </a:r>
            <a:endParaRPr dirty="0"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184483" y="1115096"/>
            <a:ext cx="3838882" cy="34539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b="1" dirty="0"/>
              <a:t>Legislation</a:t>
            </a:r>
            <a:r>
              <a:rPr lang="en" dirty="0"/>
              <a:t>: Laws enacted against terrorism.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b="1" dirty="0"/>
              <a:t>Target Hardening</a:t>
            </a:r>
            <a:r>
              <a:rPr lang="en" dirty="0"/>
              <a:t>: Process of securing or strengthening security of an area suspected to be targeted by terrorism.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b="1" dirty="0"/>
              <a:t>Military Action</a:t>
            </a:r>
            <a:r>
              <a:rPr lang="en" dirty="0"/>
              <a:t>: Control of people by others through violence in order to prevent further terrorist activity.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b="1" dirty="0"/>
              <a:t>Terrorism Research</a:t>
            </a:r>
            <a:r>
              <a:rPr lang="en" dirty="0"/>
              <a:t>: Systematic research into the cause of terrorism and its impact as well as preventative measures.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b="1" dirty="0"/>
              <a:t>Surveillance</a:t>
            </a:r>
            <a:r>
              <a:rPr lang="en" dirty="0"/>
              <a:t>: Monitoring of behavior, activities, or other changing information, for the purpose of influencing, managing or directing.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b="1" dirty="0"/>
              <a:t>Detention</a:t>
            </a:r>
            <a:r>
              <a:rPr lang="en" dirty="0"/>
              <a:t>: Removal of the freedom of liberty by a state.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b="1" dirty="0"/>
              <a:t>Interrogation</a:t>
            </a:r>
            <a:r>
              <a:rPr lang="en" dirty="0"/>
              <a:t>: Interviewing employed by law enforcement officers, military personnel, and intelligence agencies with the goal of eliciting information about affiliation with any terrorist group.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400"/>
              </a:spcBef>
              <a:spcAft>
                <a:spcPts val="1200"/>
              </a:spcAft>
              <a:buNone/>
            </a:pPr>
            <a:r>
              <a:rPr lang="en" b="1" dirty="0"/>
              <a:t>Deportation</a:t>
            </a:r>
            <a:r>
              <a:rPr lang="en" dirty="0"/>
              <a:t>: Expulsion of the people from a place or country.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436</Words>
  <Application>Microsoft Macintosh PowerPoint</Application>
  <PresentationFormat>On-screen Show (16:9)</PresentationFormat>
  <Paragraphs>39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Simple Light</vt:lpstr>
      <vt:lpstr>RESIN Terrorist Attacks Schema Updated March 20, 2022</vt:lpstr>
      <vt:lpstr>Overview</vt:lpstr>
      <vt:lpstr>Motivation</vt:lpstr>
      <vt:lpstr>Preparation</vt:lpstr>
      <vt:lpstr>Fundraising</vt:lpstr>
      <vt:lpstr>Crime</vt:lpstr>
      <vt:lpstr>Society Response</vt:lpstr>
      <vt:lpstr>Counter Terrorism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RESIN Terrorist Attacks Schema Quizlet 9</dc:title>
  <cp:lastModifiedBy>Li, Sha</cp:lastModifiedBy>
  <cp:revision>24</cp:revision>
  <dcterms:modified xsi:type="dcterms:W3CDTF">2022-03-20T19:31:49Z</dcterms:modified>
</cp:coreProperties>
</file>