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8CEC8-06E3-474B-9ECA-82553BCE0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D02F7-6D7B-184E-BFD5-CC84F7127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AC238-A806-C64C-8EBA-2866075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3AEE8-8BD7-0A42-A1E2-7987932A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0DE99-D9A2-2446-8A3C-D47CC241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59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EE4CE-DF12-6343-B331-C1D18FC4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80398-FEFB-3448-BBDD-AF8F5E3D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217FB-14CD-F349-9518-4BC2DA9E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97C4-3DDF-9745-9A5A-BF208E54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F38AD-E9F6-4849-9570-71CCB046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6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92C32-E9B0-3446-ABFA-C1A943A0C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B75CE-A528-5949-8F3C-618DD394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96A26-A90A-1C4C-8698-1FE3C3D5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E11A1-9D87-0444-A94B-724EA0A2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6B58-B351-3E40-93E4-1AEA771E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1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51046-589B-E14C-A092-9B66B85D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366D4-C2FF-9442-A7E7-178D5561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C9169-1678-D144-9C9A-F60A30D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7FEDE-4265-A84B-B466-32AD0EE9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2849A-793E-8148-868E-7F53C311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2DBE-E1B1-5D4D-9507-CFC80A2D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15EA4-2E08-CA43-A977-BA0A7672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247FF-7DD2-4745-AB46-CAA44768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9041-39FB-C64B-A673-DFC41862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69050-96FF-B54E-A9D3-503DCDF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2DF88-2A34-2E43-AAA3-B7974C0F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EE590-F291-5B4A-903C-4A3F998BF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27EAF-E62D-E54B-9000-3AF3EE88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19DBB-823A-744F-B87F-0C616735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57656-3347-9D4F-8FB0-60177C6D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45ABB-17EB-C741-8654-6D7FEBB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73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D316-FE45-CE4E-AB10-E5203031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E1B9C-6436-CC49-BBC3-B3D5EDDE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655A6-A5E4-4043-B38F-8B64A24E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EA57D-0597-164B-A7E0-4B5DB3EE4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6BE993-7769-154A-9766-7E189B567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4E3D0F-AE54-B34F-8C74-780EA16A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1299FB-AFAC-8F48-A06F-798106F9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486BF-B626-4B44-878D-E4E4539D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64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324D1-E000-9E46-99E0-FD2F5CAE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D83E8C-F2C7-5248-8FEC-0B7E757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D93610-EDA0-474A-BDA4-6A282BB1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901275-9EE6-9D47-8020-F3B15783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8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532E62-00DC-1D4E-BB75-47551D67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4C18F0-69C0-8040-8745-F07C31B7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35784-90F6-F44F-8116-67C58C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4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2E79-B7EA-BD44-9869-EC592A8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6399D-2DA1-F947-A0D1-C2BFFB1E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77024-23EE-9F41-B722-55C7E5E6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C7506-82D1-CE46-92A2-F1DDCF44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3168E-09CB-064E-8509-3C19D440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42B40-2D2B-464C-9FA1-6C4B14A0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43F4E-B375-2243-A156-AEBDA061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D59507-BBD6-B24E-B53A-E96DAE27D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13B5C-CEC8-FF43-ABA7-867BEBB7D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C4463-97B4-5946-A586-B51CFE11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62319-201D-B440-BC7D-B78C6D89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2D692-D8DA-3747-8114-FF63D210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12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9692B3-BF9B-854B-A4FA-935C9E9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C2594-3EEC-FA42-9F1A-4556A193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C114A-0AED-5F49-8EAA-5127C8C1C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0C20-84EB-F540-98D2-B5DC58A78D7D}" type="datetimeFigureOut">
              <a:rPr kumimoji="1" lang="zh-CN" altLang="en-US" smtClean="0"/>
              <a:t>2022/2/3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E8C9E-1589-2341-B505-EAF9C1E6B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A3C84-F590-0042-9B5A-AFA5D6C55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E1A9-A115-E849-9412-943B4DF1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69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0D40-DEE3-8A41-93A4-71C64E714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b="1" dirty="0"/>
              <a:t>RESIN Civil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Unrest</a:t>
            </a:r>
            <a:r>
              <a:rPr kumimoji="1" lang="zh-CN" altLang="en-US" b="1" dirty="0"/>
              <a:t> </a:t>
            </a:r>
            <a:r>
              <a:rPr kumimoji="1" lang="en" altLang="zh-CN" b="1" dirty="0"/>
              <a:t>Schema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7714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Overview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8EE33-D0AF-1D42-80CA-EF5D58AFE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b="6835"/>
          <a:stretch/>
        </p:blipFill>
        <p:spPr>
          <a:xfrm>
            <a:off x="330993" y="1482567"/>
            <a:ext cx="11530013" cy="53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7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Trigger</a:t>
            </a:r>
            <a:endParaRPr kumimoji="1"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A3A84-6D5F-6048-8A15-121D8697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02" y="1543745"/>
            <a:ext cx="5178998" cy="457130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E534781-84DE-0A48-9653-46752AD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3745"/>
            <a:ext cx="6174802" cy="4949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Crime</a:t>
            </a:r>
            <a:r>
              <a:rPr kumimoji="1" lang="en-US" altLang="zh-CN" dirty="0"/>
              <a:t>: </a:t>
            </a:r>
            <a:r>
              <a:rPr kumimoji="1" lang="en" altLang="zh-CN" dirty="0"/>
              <a:t>crimes that seriously threaten social security and cause widespread concern</a:t>
            </a:r>
            <a:r>
              <a:rPr kumimoji="1" lang="en-US" altLang="zh-CN" dirty="0"/>
              <a:t>s </a:t>
            </a:r>
          </a:p>
          <a:p>
            <a:pPr marL="0" indent="0">
              <a:buNone/>
            </a:pPr>
            <a:r>
              <a:rPr kumimoji="1" lang="en-US" altLang="zh-CN" b="1" dirty="0"/>
              <a:t>Election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the results of the election did not meet the expectations of some people or the fairness of the election was questioned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War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people </a:t>
            </a:r>
            <a:r>
              <a:rPr kumimoji="1" lang="en-US" altLang="zh-CN" dirty="0"/>
              <a:t>suffer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" altLang="zh-CN" dirty="0"/>
              <a:t>injustice or protracted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wars</a:t>
            </a:r>
          </a:p>
          <a:p>
            <a:pPr marL="0" indent="0">
              <a:buNone/>
            </a:pPr>
            <a:r>
              <a:rPr kumimoji="1" lang="en-US" altLang="zh-CN" b="1" dirty="0"/>
              <a:t>Legislation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the legal provisions are unreasonable or against the requirements of some people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Trial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trials of legal cases do not meet </a:t>
            </a:r>
            <a:r>
              <a:rPr kumimoji="1" lang="en-US" altLang="zh-CN" dirty="0"/>
              <a:t>public</a:t>
            </a:r>
            <a:r>
              <a:rPr kumimoji="1" lang="en" altLang="zh-CN" dirty="0"/>
              <a:t> expectations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4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Peaceful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Protest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C2D7ED-4BF9-214A-AB5B-27B6EE7E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800" y="1543745"/>
            <a:ext cx="6312188" cy="341544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E09E3F-9718-7744-8246-7AF5C78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543745"/>
            <a:ext cx="5729288" cy="4949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Inquiry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" altLang="zh-CN" dirty="0"/>
              <a:t>seek more information </a:t>
            </a:r>
            <a:r>
              <a:rPr kumimoji="1" lang="en-US" altLang="zh-CN" dirty="0"/>
              <a:t>about</a:t>
            </a:r>
            <a:r>
              <a:rPr kumimoji="1" lang="en" altLang="zh-CN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trigger </a:t>
            </a:r>
          </a:p>
          <a:p>
            <a:pPr marL="0" indent="0">
              <a:buNone/>
            </a:pPr>
            <a:r>
              <a:rPr kumimoji="1" lang="en-US" altLang="zh-CN" b="1" dirty="0"/>
              <a:t>Investigation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people investigate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en" altLang="zh-CN" dirty="0"/>
              <a:t>he process or truth of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trigger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Negotiation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rotesters</a:t>
            </a:r>
            <a:r>
              <a:rPr kumimoji="1" lang="en" altLang="zh-CN" dirty="0"/>
              <a:t> try to communicate and negotiate to </a:t>
            </a:r>
            <a:r>
              <a:rPr kumimoji="1" lang="en-US" altLang="zh-CN" dirty="0"/>
              <a:t>look</a:t>
            </a:r>
            <a:r>
              <a:rPr kumimoji="1" lang="en" altLang="zh-CN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</a:p>
          <a:p>
            <a:pPr marL="0" indent="0">
              <a:buNone/>
            </a:pPr>
            <a:r>
              <a:rPr kumimoji="1" lang="en-US" altLang="zh-CN" b="1" dirty="0"/>
              <a:t>Demonstration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protest</a:t>
            </a:r>
            <a:r>
              <a:rPr kumimoji="1"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" altLang="zh-CN" dirty="0"/>
              <a:t>taking the form of a public gathering of people in a rally or walking in a march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Strike</a:t>
            </a:r>
            <a:r>
              <a:rPr kumimoji="1" lang="en-US" altLang="zh-CN" dirty="0"/>
              <a:t>:</a:t>
            </a:r>
            <a:r>
              <a:rPr kumimoji="1" lang="en" altLang="zh-CN" dirty="0"/>
              <a:t> workers refuse to work as a </a:t>
            </a:r>
            <a:r>
              <a:rPr lang="en" altLang="zh-CN" dirty="0"/>
              <a:t>typical</a:t>
            </a:r>
            <a:r>
              <a:rPr lang="zh-CN" altLang="en-US" dirty="0"/>
              <a:t> </a:t>
            </a:r>
            <a:r>
              <a:rPr kumimoji="1" lang="en" altLang="zh-CN" dirty="0"/>
              <a:t>form of protest</a:t>
            </a:r>
            <a:r>
              <a:rPr kumimoji="1" lang="zh-CN" altLang="en-US" dirty="0"/>
              <a:t> </a:t>
            </a:r>
            <a:r>
              <a:rPr lang="en" altLang="zh-CN" dirty="0"/>
              <a:t>to gain a concession</a:t>
            </a:r>
          </a:p>
          <a:p>
            <a:pPr marL="0" indent="0">
              <a:buNone/>
            </a:pPr>
            <a:r>
              <a:rPr kumimoji="1" lang="en-US" altLang="zh-CN" b="1" dirty="0"/>
              <a:t>Occupation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rotester</a:t>
            </a:r>
            <a:r>
              <a:rPr kumimoji="1" lang="en-US" altLang="zh-CN" dirty="0"/>
              <a:t>s</a:t>
            </a:r>
            <a:r>
              <a:rPr kumimoji="1" lang="en" altLang="zh-CN" dirty="0"/>
              <a:t> </a:t>
            </a:r>
            <a:r>
              <a:rPr lang="en-US" altLang="zh-CN" dirty="0"/>
              <a:t>hold</a:t>
            </a:r>
            <a:r>
              <a:rPr lang="en" altLang="zh-CN" dirty="0"/>
              <a:t> public spaces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" altLang="zh-CN" dirty="0"/>
              <a:t>critical infrastructure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" altLang="zh-CN" dirty="0"/>
              <a:t>s an act of protest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6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Riot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2BF7C-8334-9242-BA67-CD9179AC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"/>
          <a:stretch/>
        </p:blipFill>
        <p:spPr>
          <a:xfrm>
            <a:off x="5493726" y="1543745"/>
            <a:ext cx="6698274" cy="395694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B04FDA7-5A59-C945-B4C8-F0773567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543745"/>
            <a:ext cx="6176963" cy="49491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b="1" dirty="0"/>
              <a:t>Clash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Protesters clash with police</a:t>
            </a:r>
          </a:p>
          <a:p>
            <a:pPr marL="0" indent="0">
              <a:buNone/>
            </a:pPr>
            <a:r>
              <a:rPr kumimoji="1" lang="en-US" altLang="zh-CN" b="1" dirty="0"/>
              <a:t>Disperse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</a:t>
            </a:r>
            <a:r>
              <a:rPr lang="en" altLang="zh-CN" dirty="0"/>
              <a:t>olice ordered the crowd to disperse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Robbery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rotesters</a:t>
            </a:r>
            <a:r>
              <a:rPr kumimoji="1" lang="en" altLang="zh-CN" dirty="0"/>
              <a:t> looted surrounding shops or residents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Arson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protesters set fire to surrounding buildings or objects</a:t>
            </a:r>
          </a:p>
          <a:p>
            <a:pPr marL="0" indent="0">
              <a:buNone/>
            </a:pPr>
            <a:r>
              <a:rPr kumimoji="1" lang="en-US" altLang="zh-CN" b="1" dirty="0"/>
              <a:t>Destruction</a:t>
            </a:r>
            <a:r>
              <a:rPr kumimoji="1" lang="en-US" altLang="zh-CN" dirty="0"/>
              <a:t>:</a:t>
            </a:r>
            <a:r>
              <a:rPr kumimoji="1" lang="en" altLang="zh-CN" dirty="0"/>
              <a:t> </a:t>
            </a:r>
            <a:r>
              <a:rPr kumimoji="1" lang="en-US" altLang="zh-CN" dirty="0"/>
              <a:t>protesters </a:t>
            </a:r>
            <a:r>
              <a:rPr lang="en" altLang="zh-CN" dirty="0"/>
              <a:t>causing damage to residents</a:t>
            </a:r>
            <a:r>
              <a:rPr lang="en-US" altLang="zh-CN" dirty="0"/>
              <a:t>'</a:t>
            </a:r>
            <a:r>
              <a:rPr lang="en" altLang="zh-CN" dirty="0"/>
              <a:t> property </a:t>
            </a:r>
          </a:p>
          <a:p>
            <a:pPr marL="0" indent="0">
              <a:buNone/>
            </a:pPr>
            <a:r>
              <a:rPr kumimoji="1" lang="en-US" altLang="zh-CN" b="1" dirty="0"/>
              <a:t>Shoot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</a:t>
            </a:r>
            <a:r>
              <a:rPr lang="en" altLang="zh-CN" dirty="0"/>
              <a:t>olice shoot criminals to maintain order</a:t>
            </a:r>
          </a:p>
          <a:p>
            <a:pPr marL="0" indent="0">
              <a:buNone/>
            </a:pPr>
            <a:r>
              <a:rPr kumimoji="1" lang="en-US" altLang="zh-CN" b="1" dirty="0"/>
              <a:t>Injury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 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injured in conflict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-US" altLang="zh-CN" b="1" dirty="0"/>
              <a:t>Death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 die in conflict</a:t>
            </a:r>
          </a:p>
          <a:p>
            <a:pPr marL="0" indent="0">
              <a:buNone/>
            </a:pPr>
            <a:r>
              <a:rPr kumimoji="1" lang="en-US" altLang="zh-CN" b="1" dirty="0"/>
              <a:t>Attack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protesters attack police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clash</a:t>
            </a:r>
          </a:p>
          <a:p>
            <a:pPr marL="0" indent="0">
              <a:buNone/>
            </a:pPr>
            <a:r>
              <a:rPr kumimoji="1" lang="en-US" altLang="zh-CN" b="1" dirty="0" err="1"/>
              <a:t>Emergency_evacuation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residents evacuated from burning or destroyed buildings</a:t>
            </a:r>
          </a:p>
        </p:txBody>
      </p:sp>
    </p:spTree>
    <p:extLst>
      <p:ext uri="{BB962C8B-B14F-4D97-AF65-F5344CB8AC3E}">
        <p14:creationId xmlns:p14="http://schemas.microsoft.com/office/powerpoint/2010/main" val="246869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Justice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9CB27C-A83D-254B-972F-711ACF7B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1552575"/>
            <a:ext cx="5092700" cy="49403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A576EE2-9048-914F-95E0-0C73A4A2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543745"/>
            <a:ext cx="5519738" cy="494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Arrest: </a:t>
            </a:r>
            <a:r>
              <a:rPr kumimoji="1" lang="en-US" altLang="zh-CN" dirty="0"/>
              <a:t>police arrest some criminal or protester</a:t>
            </a:r>
          </a:p>
          <a:p>
            <a:pPr marL="0" indent="0">
              <a:buNone/>
            </a:pPr>
            <a:r>
              <a:rPr kumimoji="1" lang="en-US" altLang="zh-CN" b="1" dirty="0"/>
              <a:t>Conviction: </a:t>
            </a:r>
            <a:r>
              <a:rPr kumimoji="1" lang="en-US" altLang="zh-CN" dirty="0"/>
              <a:t>protester guilty of breaking the law</a:t>
            </a:r>
          </a:p>
          <a:p>
            <a:pPr marL="0" indent="0">
              <a:buNone/>
            </a:pPr>
            <a:r>
              <a:rPr kumimoji="1" lang="en-US" altLang="zh-CN" b="1" dirty="0"/>
              <a:t>Sentence: </a:t>
            </a:r>
            <a:r>
              <a:rPr kumimoji="1" lang="en-US" altLang="zh-CN" dirty="0"/>
              <a:t>protesters for breaking the law sentenced</a:t>
            </a:r>
          </a:p>
          <a:p>
            <a:pPr marL="0" indent="0">
              <a:buNone/>
            </a:pPr>
            <a:r>
              <a:rPr kumimoji="1" lang="en-US" altLang="zh-CN" b="1" dirty="0"/>
              <a:t>Release: </a:t>
            </a:r>
            <a:r>
              <a:rPr kumimoji="1" lang="en-US" altLang="zh-CN" dirty="0"/>
              <a:t>protesters with minor or no offenses released</a:t>
            </a:r>
          </a:p>
        </p:txBody>
      </p:sp>
    </p:spTree>
    <p:extLst>
      <p:ext uri="{BB962C8B-B14F-4D97-AF65-F5344CB8AC3E}">
        <p14:creationId xmlns:p14="http://schemas.microsoft.com/office/powerpoint/2010/main" val="262357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DA2-4AA5-024C-9760-E30703B6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Response</a:t>
            </a:r>
            <a:endParaRPr kumimoji="1"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21A629-C16E-C442-BD76-1BD78E2E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46" y="1690688"/>
            <a:ext cx="6266453" cy="3409950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BB5FF10-56DA-184B-8402-2400D6F9B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543745"/>
            <a:ext cx="5519738" cy="494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Resignation: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responsible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incidence </a:t>
            </a:r>
            <a:r>
              <a:rPr kumimoji="1" lang="en" altLang="zh-CN" dirty="0"/>
              <a:t>resign from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position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-US" altLang="zh-CN" b="1" dirty="0"/>
              <a:t>Public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statement:</a:t>
            </a:r>
            <a:r>
              <a:rPr kumimoji="1" lang="zh-CN" altLang="en-US" b="1" dirty="0"/>
              <a:t> </a:t>
            </a:r>
            <a:r>
              <a:rPr lang="en-US" altLang="zh-CN" dirty="0"/>
              <a:t>the head of government makes a public speech to call for clam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provide resolutions</a:t>
            </a:r>
            <a:r>
              <a:rPr lang="zh-CN" altLang="en-US" dirty="0"/>
              <a:t> </a:t>
            </a:r>
            <a:r>
              <a:rPr lang="en-US" altLang="zh-CN" dirty="0"/>
              <a:t>to the problem</a:t>
            </a:r>
            <a:r>
              <a:rPr lang="zh-CN" altLang="zh-CN" dirty="0">
                <a:effectLst/>
              </a:rPr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Investigation:</a:t>
            </a:r>
            <a:r>
              <a:rPr kumimoji="1" lang="zh-CN" altLang="en-US" b="1" dirty="0"/>
              <a:t> </a:t>
            </a:r>
            <a:r>
              <a:rPr kumimoji="1" lang="en" altLang="zh-CN" dirty="0"/>
              <a:t>h</a:t>
            </a:r>
            <a:r>
              <a:rPr kumimoji="1" lang="en-US" altLang="zh-CN" dirty="0"/>
              <a:t>e</a:t>
            </a:r>
            <a:r>
              <a:rPr kumimoji="1" lang="en" altLang="zh-CN" dirty="0"/>
              <a:t>ad of government promises to re-investigate to meet public expectations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28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332</Words>
  <Application>Microsoft Macintosh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RESIN Civil Unrest Schema</vt:lpstr>
      <vt:lpstr>Overview</vt:lpstr>
      <vt:lpstr>Trigger</vt:lpstr>
      <vt:lpstr>Peaceful Protest</vt:lpstr>
      <vt:lpstr>Riot</vt:lpstr>
      <vt:lpstr>Justice</vt:lpstr>
      <vt:lpstr>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Civil Unrest Schema</dc:title>
  <dc:creator>jiao yizhu</dc:creator>
  <cp:lastModifiedBy>jiao yizhu</cp:lastModifiedBy>
  <cp:revision>8</cp:revision>
  <dcterms:created xsi:type="dcterms:W3CDTF">2022-02-03T22:38:57Z</dcterms:created>
  <dcterms:modified xsi:type="dcterms:W3CDTF">2022-02-04T00:30:48Z</dcterms:modified>
</cp:coreProperties>
</file>