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5b974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85b974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Mass Shooting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Ghazaleh Kazeminejad, </a:t>
            </a:r>
            <a:r>
              <a:rPr lang="en"/>
              <a:t>Sha Li, </a:t>
            </a:r>
            <a:r>
              <a:rPr lang="en"/>
              <a:t>Iris Liu, </a:t>
            </a:r>
            <a:r>
              <a:rPr lang="en"/>
              <a:t>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95" y="661263"/>
            <a:ext cx="593130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</a:t>
            </a:r>
            <a:r>
              <a:rPr lang="en"/>
              <a:t>: state or event of not meeting a desirable or intended objective, relative to a particular observer or belief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conflict</a:t>
            </a:r>
            <a:r>
              <a:rPr lang="en"/>
              <a:t>: struggle for agency or power in society, when two or more actors oppose each other in social interaction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Revenge</a:t>
            </a:r>
            <a:r>
              <a:rPr lang="en"/>
              <a:t>: harmful action in response to a grievance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95988"/>
            <a:ext cx="5719501" cy="35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Intentional human activity</a:t>
            </a:r>
            <a:r>
              <a:rPr lang="en"/>
              <a:t>: human activity driven by purposeful motives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Decision</a:t>
            </a:r>
            <a:r>
              <a:rPr lang="en"/>
              <a:t>: result of deliberation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Buy</a:t>
            </a:r>
            <a:r>
              <a:rPr lang="en"/>
              <a:t>: purchase weapon for crime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Announcement</a:t>
            </a:r>
            <a:r>
              <a:rPr lang="en"/>
              <a:t>: printed, spoken, or published statement or notice of intent of mass shooting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244913"/>
            <a:ext cx="5719499" cy="265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Motion</a:t>
            </a:r>
            <a:r>
              <a:rPr lang="en"/>
              <a:t>: change in position of an object over time; a body is said to be in motion if it changes its position with respect to its immediate surroundings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Gun violence</a:t>
            </a:r>
            <a:r>
              <a:rPr lang="en"/>
              <a:t>: broadly defined as violence committed with the use of a gun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Injury</a:t>
            </a:r>
            <a:r>
              <a:rPr lang="en"/>
              <a:t>: physiological wound caused by shooter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Killing</a:t>
            </a:r>
            <a:r>
              <a:rPr lang="en"/>
              <a:t>: act of killing a living being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Survival</a:t>
            </a:r>
            <a:r>
              <a:rPr lang="en"/>
              <a:t>: act of being still alive after a threatening or dangerous situation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Violent death</a:t>
            </a:r>
            <a:r>
              <a:rPr lang="en"/>
              <a:t>: death caused by violence through the shooting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098588"/>
            <a:ext cx="5719501" cy="2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Response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Emergency call</a:t>
            </a:r>
            <a:r>
              <a:rPr lang="en"/>
              <a:t>: way of contacting an emergency call center usually by a phone to an emergency telephone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Driving</a:t>
            </a:r>
            <a:r>
              <a:rPr lang="en"/>
              <a:t>: operation of a vehicle to the crime scene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First aid</a:t>
            </a:r>
            <a:r>
              <a:rPr lang="en"/>
              <a:t>: first and immediate assistance given to any person suffering from shooting injury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Rescue</a:t>
            </a:r>
            <a:r>
              <a:rPr lang="en"/>
              <a:t>: comprises responsive operations that usually involve the saving of life, or prevention of injury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709725"/>
            <a:ext cx="5719500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-87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Investigation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8950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Accusation</a:t>
            </a:r>
            <a:r>
              <a:rPr lang="en" sz="820"/>
              <a:t>: act of accusing or charging another with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Arrest</a:t>
            </a:r>
            <a:r>
              <a:rPr lang="en" sz="820"/>
              <a:t>: detention of a person and taking </a:t>
            </a:r>
            <a:r>
              <a:rPr lang="en" sz="820"/>
              <a:t>them</a:t>
            </a:r>
            <a:r>
              <a:rPr lang="en" sz="820"/>
              <a:t> into custody, usually because it has been suspected of committing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Detention</a:t>
            </a:r>
            <a:r>
              <a:rPr lang="en" sz="820"/>
              <a:t>: removal of the freedom of liberty by a state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Conviction</a:t>
            </a:r>
            <a:r>
              <a:rPr lang="en" sz="820"/>
              <a:t>: verdict that results when a court of law finds a defendant guilty of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Plea</a:t>
            </a:r>
            <a:r>
              <a:rPr lang="en" sz="820"/>
              <a:t>: answer to a claim made by someone in a criminal case under common law using the adversarial system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b="1" lang="en" sz="820"/>
              <a:t>Trial</a:t>
            </a:r>
            <a:r>
              <a:rPr lang="en" sz="820"/>
              <a:t>: coming together of parties to a dispute, to present information in a tribunal</a:t>
            </a:r>
            <a:endParaRPr sz="8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09" y="667900"/>
            <a:ext cx="7405993" cy="28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51598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Legal hearing</a:t>
            </a:r>
            <a:r>
              <a:rPr lang="en" sz="800"/>
              <a:t>: A legal hearing about the crime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Court decision</a:t>
            </a:r>
            <a:r>
              <a:rPr lang="en" sz="800"/>
              <a:t>: formal decision made by a court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Acquittal</a:t>
            </a:r>
            <a:r>
              <a:rPr lang="en" sz="800"/>
              <a:t>: the legal result of a verdict of not guilty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Sentence</a:t>
            </a:r>
            <a:r>
              <a:rPr lang="en" sz="800"/>
              <a:t>: decree of punishment in law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Imprisonment</a:t>
            </a:r>
            <a:r>
              <a:rPr lang="en" sz="800"/>
              <a:t>: restraint of a person's liberty by judicial or other detention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800"/>
              <a:t>Execution</a:t>
            </a:r>
            <a:r>
              <a:rPr lang="en" sz="800"/>
              <a:t>: homicide as capital punishment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