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256" r:id="rId2"/>
    <p:sldId id="406" r:id="rId3"/>
    <p:sldId id="259" r:id="rId4"/>
    <p:sldId id="344" r:id="rId5"/>
    <p:sldId id="343" r:id="rId6"/>
    <p:sldId id="405" r:id="rId7"/>
    <p:sldId id="345" r:id="rId8"/>
    <p:sldId id="407" r:id="rId9"/>
    <p:sldId id="347" r:id="rId10"/>
    <p:sldId id="348" r:id="rId11"/>
    <p:sldId id="346" r:id="rId12"/>
    <p:sldId id="408" r:id="rId13"/>
    <p:sldId id="349" r:id="rId14"/>
    <p:sldId id="350" r:id="rId15"/>
    <p:sldId id="351" r:id="rId16"/>
    <p:sldId id="409" r:id="rId17"/>
    <p:sldId id="352" r:id="rId18"/>
    <p:sldId id="353" r:id="rId19"/>
    <p:sldId id="354" r:id="rId20"/>
    <p:sldId id="410" r:id="rId21"/>
    <p:sldId id="355" r:id="rId22"/>
    <p:sldId id="356" r:id="rId23"/>
    <p:sldId id="357" r:id="rId24"/>
    <p:sldId id="411" r:id="rId25"/>
    <p:sldId id="358" r:id="rId26"/>
    <p:sldId id="359" r:id="rId27"/>
    <p:sldId id="360" r:id="rId28"/>
    <p:sldId id="412" r:id="rId29"/>
    <p:sldId id="361" r:id="rId30"/>
    <p:sldId id="362" r:id="rId31"/>
    <p:sldId id="363" r:id="rId32"/>
    <p:sldId id="413" r:id="rId33"/>
    <p:sldId id="364" r:id="rId34"/>
    <p:sldId id="365" r:id="rId35"/>
    <p:sldId id="366" r:id="rId36"/>
    <p:sldId id="414" r:id="rId37"/>
    <p:sldId id="367" r:id="rId38"/>
    <p:sldId id="368" r:id="rId39"/>
    <p:sldId id="369" r:id="rId40"/>
    <p:sldId id="415" r:id="rId41"/>
    <p:sldId id="370" r:id="rId42"/>
    <p:sldId id="371" r:id="rId43"/>
    <p:sldId id="372" r:id="rId44"/>
    <p:sldId id="416" r:id="rId45"/>
    <p:sldId id="296" r:id="rId46"/>
    <p:sldId id="375" r:id="rId47"/>
    <p:sldId id="297" r:id="rId48"/>
    <p:sldId id="417" r:id="rId49"/>
    <p:sldId id="300" r:id="rId50"/>
    <p:sldId id="374" r:id="rId51"/>
    <p:sldId id="373" r:id="rId52"/>
    <p:sldId id="418" r:id="rId53"/>
    <p:sldId id="376" r:id="rId54"/>
    <p:sldId id="377" r:id="rId55"/>
    <p:sldId id="378" r:id="rId56"/>
    <p:sldId id="419" r:id="rId57"/>
    <p:sldId id="379" r:id="rId58"/>
    <p:sldId id="380" r:id="rId59"/>
    <p:sldId id="381" r:id="rId60"/>
    <p:sldId id="420" r:id="rId61"/>
    <p:sldId id="382" r:id="rId62"/>
    <p:sldId id="383" r:id="rId63"/>
    <p:sldId id="384" r:id="rId64"/>
    <p:sldId id="421" r:id="rId65"/>
    <p:sldId id="385" r:id="rId66"/>
    <p:sldId id="386" r:id="rId67"/>
    <p:sldId id="387" r:id="rId68"/>
    <p:sldId id="422" r:id="rId69"/>
    <p:sldId id="388" r:id="rId70"/>
    <p:sldId id="389" r:id="rId71"/>
    <p:sldId id="390" r:id="rId72"/>
    <p:sldId id="423" r:id="rId73"/>
    <p:sldId id="391" r:id="rId74"/>
    <p:sldId id="392" r:id="rId75"/>
    <p:sldId id="393" r:id="rId76"/>
    <p:sldId id="424" r:id="rId77"/>
    <p:sldId id="394" r:id="rId78"/>
    <p:sldId id="395" r:id="rId79"/>
    <p:sldId id="396" r:id="rId80"/>
    <p:sldId id="425" r:id="rId81"/>
    <p:sldId id="397" r:id="rId82"/>
    <p:sldId id="398" r:id="rId83"/>
    <p:sldId id="399" r:id="rId84"/>
    <p:sldId id="426" r:id="rId85"/>
    <p:sldId id="400" r:id="rId86"/>
    <p:sldId id="401" r:id="rId87"/>
    <p:sldId id="402" r:id="rId88"/>
    <p:sldId id="427" r:id="rId89"/>
    <p:sldId id="404" r:id="rId9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GASPAR FIGUEIREDO" initials="DGF" lastIdx="2" clrIdx="0">
    <p:extLst>
      <p:ext uri="{19B8F6BF-5375-455C-9EA6-DF929625EA0E}">
        <p15:presenceInfo xmlns:p15="http://schemas.microsoft.com/office/powerpoint/2012/main" userId="DANIEL GASPAR FIGUEIRED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24" autoAdjust="0"/>
  </p:normalViewPr>
  <p:slideViewPr>
    <p:cSldViewPr snapToGrid="0">
      <p:cViewPr varScale="1">
        <p:scale>
          <a:sx n="76" d="100"/>
          <a:sy n="76" d="100"/>
        </p:scale>
        <p:origin x="84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commentAuthors" Target="commentAuthor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8499E-2336-4848-A3F2-B857C729CE91}" type="datetimeFigureOut">
              <a:rPr lang="es-ES" smtClean="0"/>
              <a:t>23/01/2023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1C745-AE01-460D-96B2-E36EF665E5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7485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RAINBOW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3919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menu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8542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menu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7182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menu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1286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Morphing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1C745-AE01-460D-96B2-E36EF665E589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790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Ephemeral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1021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Ephemeral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8700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Ephemeral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4706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Morphing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1C745-AE01-460D-96B2-E36EF665E589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219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Bolding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01996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Bolding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341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RAINBOW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2539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Bolding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8752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Morphing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1C745-AE01-460D-96B2-E36EF665E589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597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Twisting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07401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Twisting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13821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Twisting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474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Morphing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1C745-AE01-460D-96B2-E36EF665E589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14658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Split </a:t>
            </a:r>
            <a:r>
              <a:rPr lang="es-ES" dirty="0" err="1"/>
              <a:t>without</a:t>
            </a:r>
            <a:r>
              <a:rPr lang="es-ES" dirty="0"/>
              <a:t> </a:t>
            </a:r>
            <a:r>
              <a:rPr lang="es-ES" dirty="0" err="1"/>
              <a:t>replication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03133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Split </a:t>
            </a:r>
            <a:r>
              <a:rPr lang="es-ES" dirty="0" err="1"/>
              <a:t>without</a:t>
            </a:r>
            <a:r>
              <a:rPr lang="es-ES" dirty="0"/>
              <a:t> </a:t>
            </a:r>
            <a:r>
              <a:rPr lang="es-ES" dirty="0" err="1"/>
              <a:t>replication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603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Split </a:t>
            </a:r>
            <a:r>
              <a:rPr lang="es-ES" dirty="0" err="1"/>
              <a:t>without</a:t>
            </a:r>
            <a:r>
              <a:rPr lang="es-ES" dirty="0"/>
              <a:t> </a:t>
            </a:r>
            <a:r>
              <a:rPr lang="es-ES" dirty="0" err="1"/>
              <a:t>replication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20091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Morphing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1C745-AE01-460D-96B2-E36EF665E589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204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RAINBOW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41600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Italizing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98211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Italizing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00205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Italizing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04079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Morphing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1C745-AE01-460D-96B2-E36EF665E589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6828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Pink </a:t>
            </a:r>
            <a:r>
              <a:rPr lang="es-ES" dirty="0" err="1"/>
              <a:t>menu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88132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Pink </a:t>
            </a:r>
            <a:r>
              <a:rPr lang="es-ES" dirty="0" err="1"/>
              <a:t>menu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4465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Pink </a:t>
            </a:r>
            <a:r>
              <a:rPr lang="es-ES" dirty="0" err="1"/>
              <a:t>menu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27909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Morphing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1C745-AE01-460D-96B2-E36EF665E589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28444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Adaptive</a:t>
            </a:r>
            <a:r>
              <a:rPr lang="es-ES" dirty="0"/>
              <a:t> </a:t>
            </a:r>
            <a:r>
              <a:rPr lang="es-ES" dirty="0" err="1"/>
              <a:t>activation</a:t>
            </a:r>
            <a:r>
              <a:rPr lang="es-ES" dirty="0"/>
              <a:t> </a:t>
            </a:r>
            <a:r>
              <a:rPr lang="es-ES" dirty="0" err="1"/>
              <a:t>Area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54039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Adaptive</a:t>
            </a:r>
            <a:r>
              <a:rPr lang="es-ES" dirty="0"/>
              <a:t> </a:t>
            </a:r>
            <a:r>
              <a:rPr lang="es-ES" dirty="0" err="1"/>
              <a:t>activation</a:t>
            </a:r>
            <a:r>
              <a:rPr lang="es-ES" dirty="0"/>
              <a:t> </a:t>
            </a:r>
            <a:r>
              <a:rPr lang="es-ES" dirty="0" err="1"/>
              <a:t>Area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9806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RAINBOW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59261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Adaptive</a:t>
            </a:r>
            <a:r>
              <a:rPr lang="es-ES" dirty="0"/>
              <a:t> </a:t>
            </a:r>
            <a:r>
              <a:rPr lang="es-ES" dirty="0" err="1"/>
              <a:t>activation</a:t>
            </a:r>
            <a:r>
              <a:rPr lang="es-ES" dirty="0"/>
              <a:t> </a:t>
            </a:r>
            <a:r>
              <a:rPr lang="es-ES" dirty="0" err="1"/>
              <a:t>Area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1657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Morphing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1C745-AE01-460D-96B2-E36EF665E589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41206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Leaf</a:t>
            </a:r>
            <a:r>
              <a:rPr lang="es-ES" dirty="0"/>
              <a:t> </a:t>
            </a:r>
            <a:r>
              <a:rPr lang="es-ES" dirty="0" err="1"/>
              <a:t>menu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31931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Leaf</a:t>
            </a:r>
            <a:r>
              <a:rPr lang="es-ES" dirty="0"/>
              <a:t> </a:t>
            </a:r>
            <a:r>
              <a:rPr lang="es-ES" dirty="0" err="1"/>
              <a:t>menu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74928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Leaf</a:t>
            </a:r>
            <a:r>
              <a:rPr lang="es-ES" dirty="0"/>
              <a:t> </a:t>
            </a:r>
            <a:r>
              <a:rPr lang="es-ES" dirty="0" err="1"/>
              <a:t>menu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5639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Morphing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1C745-AE01-460D-96B2-E36EF665E589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3380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Pulsing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32658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Pulsing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14338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Pulsing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19823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Morphing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1C745-AE01-460D-96B2-E36EF665E589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400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Morphing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1C745-AE01-460D-96B2-E36EF665E589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6004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Temporal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53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9383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Temporal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54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49813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Temporal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55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159902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Morphing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1C745-AE01-460D-96B2-E36EF665E589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65522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Rotating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57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338057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Rotating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58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531780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Rotating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59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26531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Morphing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1C745-AE01-460D-96B2-E36EF665E589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09263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context</a:t>
            </a:r>
            <a:r>
              <a:rPr lang="es-ES" dirty="0"/>
              <a:t> App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61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99467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context</a:t>
            </a:r>
            <a:r>
              <a:rPr lang="es-ES" dirty="0"/>
              <a:t> App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62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7820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BLINKING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983043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context</a:t>
            </a:r>
            <a:r>
              <a:rPr lang="es-ES" dirty="0"/>
              <a:t> App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63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06055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Morphing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1C745-AE01-460D-96B2-E36EF665E589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784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Greyscale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65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027088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Greyscale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66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52324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Greyscale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67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847303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Morphing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1C745-AE01-460D-96B2-E36EF665E589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778986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Glowing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69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112072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Glowing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70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519552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Glowing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71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911363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Morphing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1C745-AE01-460D-96B2-E36EF665E589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0804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BLINKING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981128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Morphing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73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318248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Morphing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74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62929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Morphing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75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460444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Morphing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1C745-AE01-460D-96B2-E36EF665E589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7224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Underlying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77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056225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Underlying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78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59295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Underlying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79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958941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Morphing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1C745-AE01-460D-96B2-E36EF665E589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997936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Highlight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81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510170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Highlight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82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5203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BLINKING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117972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Highlight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83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443658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Morphing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1C745-AE01-460D-96B2-E36EF665E589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089573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Boxing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85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56008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Boxing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86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916952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Boxing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1C745-AE01-460D-96B2-E36EF665E589}" type="slidenum">
              <a:rPr lang="es-ES" smtClean="0"/>
              <a:t>87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320717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Morphing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1C745-AE01-460D-96B2-E36EF665E589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4711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Morphing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1C745-AE01-460D-96B2-E36EF665E589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862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B6C01-3567-4076-BDC7-068A3A2A2F8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F76B82-694A-4E05-8F0E-F505D9825AC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6F0858-DE7E-479C-95DD-7814BB9D3A8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6A8203-20B0-4D0E-87DC-E461BFB93961}" type="datetime1">
              <a:rPr lang="es-ES"/>
              <a:pPr lvl="0"/>
              <a:t>23/01/2023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248ACA-1ADF-4089-BA4E-9F0C198437B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8AE276-9074-4504-A780-A2E393ACA32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36FE6A-9C23-44ED-8F9A-572BEA271A2C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415781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21AF4-A91A-4089-B14F-BCCB9ADE78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00B0A7-37A8-427A-A4D1-C9A34798931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AB9A97-F63D-4C61-8B5B-ACED79561AA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157153-242C-4047-B229-08346C38B266}" type="datetime1">
              <a:rPr lang="es-ES"/>
              <a:pPr lvl="0"/>
              <a:t>23/01/2023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F9F59E-D77D-4AA6-A0E9-E22669C548C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AE9972-2184-4F8A-8FF5-89FD64C2A3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01D881-F205-4E22-8A39-3636E8FF2241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656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E6A3DA-A351-4EEF-92F1-209D5BF3DD49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24952F-2269-4D18-83C2-8DC5BC1B27D6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8F431F-262F-40BF-95FD-563E73A238C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533C0E-83A2-41E9-A340-B56D9323F900}" type="datetime1">
              <a:rPr lang="es-ES"/>
              <a:pPr lvl="0"/>
              <a:t>23/01/2023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5CC903-872D-4D66-961B-5AFBA3E94A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BAF65A-5439-409F-ACCA-9CB0F922FBE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9DFAE1-2538-4935-AC35-520DD1606088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612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DC125-43C2-4373-BDEE-817B84C3F3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7DE225-CFE2-4183-A593-6B13036D5D4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B9365C-5694-4CFE-942D-98ABF52A54A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78841C-35EF-41F3-9B01-54BD529E1D1A}" type="datetime1">
              <a:rPr lang="es-ES"/>
              <a:pPr lvl="0"/>
              <a:t>23/01/2023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2BF29A-0F18-4BD1-992C-FF91AD87A8E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EF1DAC-1F1A-4546-AAA7-1A63416FEA1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ED40F8-1393-4FCA-9E9A-1168A2C283FE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56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29FA9-A6CB-47C7-AB17-2E8C22607B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3E775F-3884-4ECC-A160-A8CA6F073F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ABD901-5F2C-4E75-88E2-46B2A083E1C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C6E98F-BDA1-4E1E-9C72-0D10CE8D6FBC}" type="datetime1">
              <a:rPr lang="es-ES"/>
              <a:pPr lvl="0"/>
              <a:t>23/01/2023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AF2282-5686-4B3C-B417-3580654D928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0A7C58-1EA2-4929-8C57-1E9CD694B10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F67D2A-1298-422E-951B-A3F953ADC7C9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491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9BCFF-90DA-4D94-A4D4-60279F1688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95EB59-1F69-4840-8CBD-04ECC140DA7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1A16C9-2577-4D50-BA90-DA5C7C9B57D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CE3D68-3B26-4069-91A3-8986EF9C1CB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5325535-1D4E-41C0-A070-DF2FA5CC2599}" type="datetime1">
              <a:rPr lang="es-ES"/>
              <a:pPr lvl="0"/>
              <a:t>23/01/2023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736855-EFA3-4EE1-B9DF-12CE70490DF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972C1A-5A16-4E55-A821-7EAEDDC076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3B57D6B-9595-4F91-96F7-E37B9A56738C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039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EE247-7854-4D79-ACE4-E910EAC5C8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64DCCF-60DE-4623-B11A-3F4708FC08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E7BB48-2680-4262-A841-F6777807A01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4EDFA24-32DA-4F16-AC19-EEDA0A110BC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5F8C372-EE4C-4DDA-84DD-81092D3ECEF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672DEDD-6DF8-4079-B13A-B63992466FE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10D3BC-0B3A-40FF-A68C-CEF6C04684AD}" type="datetime1">
              <a:rPr lang="es-ES"/>
              <a:pPr lvl="0"/>
              <a:t>23/01/2023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E767223-7206-4A5F-A5E2-692321D7A1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2404F60-E696-4B50-B3E4-6042E6C3CF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85C36F-9F5B-4EA0-9E50-E07C92907B68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854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B9B29-5BA3-486F-BE8F-17433ACC40C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2A0B5C-DD77-429E-8039-086A832358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FD0EBB-F44F-4AA6-A5F0-C76EAB5CB714}" type="datetime1">
              <a:rPr lang="es-ES"/>
              <a:pPr lvl="0"/>
              <a:t>23/01/2023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C1A3DA-B36E-419C-A500-5F13B3B430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7A669C-6DF5-4C4D-8FB0-43B52B3117F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A4936C-1AD1-4440-9692-A1693321E5AD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239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455E8F8-9B66-4764-8EDA-ABDEEFC3F2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84328A-AE06-4F6D-AF65-D797C43406B2}" type="datetime1">
              <a:rPr lang="es-ES"/>
              <a:pPr lvl="0"/>
              <a:t>23/01/2023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3BE63B-F761-4644-8253-404E13046DB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1CC359-1A0D-4D5A-8B06-F1C1E78D55C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BF98F5-0DBA-4020-94CB-E04DFD776B2A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891166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AC36D-430A-4BE9-A507-E9626F8E4A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4F9A48-9C8D-4F17-84BA-FD274DC45BC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825C65-57BB-4505-B783-16A3665FA40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ECE8A2-D7F8-48D0-A666-7AC99CF5AC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A3AA21-F930-4C40-BD15-C6434695DEFA}" type="datetime1">
              <a:rPr lang="es-ES"/>
              <a:pPr lvl="0"/>
              <a:t>23/01/2023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9C1107-3C45-4EB6-90F1-CC3521A0880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F37C2D-C4FA-4DE7-A0C5-C064107CEBF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EE7E5C-E6BE-425B-B3FE-FC56217F245C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446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A3702-4189-49BD-8D05-282F7E7D3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E392E96-EFB3-40DB-A238-02DEF9A98373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A086A0-51B8-4CC7-B79B-FAE0AB9CE0D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74D245-69F0-4FA0-ACF8-787EA34DD4F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10D6A3-151B-4512-9A6B-0F2CAD22566B}" type="datetime1">
              <a:rPr lang="es-ES"/>
              <a:pPr lvl="0"/>
              <a:t>23/01/2023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C52808-108D-494B-B297-659A41958CE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AFEE88-1C62-4DE1-B7C7-BA40BDEC03A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04B387-8FD0-4DA3-8DEC-A8A41A47D7E9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94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62A93E-EC86-4417-9904-8261C2A6C1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8B76AA-2741-49F5-A188-414546BCA9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1CF4AF-F0A9-4E2C-B550-4A97D4CBF23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9633FC13-6C08-4764-82BA-66897B1FE16C}" type="datetime1">
              <a:rPr lang="es-ES"/>
              <a:pPr lvl="0"/>
              <a:t>23/01/2023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D949EC-73D1-4DEA-9244-9D5BDF7B954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DA88BA-923E-4D21-8964-0FF70530D85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02240A98-2139-42D5-B895-69A27B83DBAE}" type="slidenum"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E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s-E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55EBE-777A-4984-991A-384F768854AA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s-ES" dirty="0"/>
              <a:t>Welcome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n-AU" dirty="0"/>
              <a:t>exercise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7">
            <a:extLst>
              <a:ext uri="{FF2B5EF4-FFF2-40B4-BE49-F238E27FC236}">
                <a16:creationId xmlns:a16="http://schemas.microsoft.com/office/drawing/2014/main" id="{2DF62866-B94F-427F-83D6-8A6E5B0F7349}"/>
              </a:ext>
            </a:extLst>
          </p:cNvPr>
          <p:cNvSpPr txBox="1"/>
          <p:nvPr/>
        </p:nvSpPr>
        <p:spPr>
          <a:xfrm>
            <a:off x="0" y="6442396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CuadroTexto 2">
            <a:extLst>
              <a:ext uri="{FF2B5EF4-FFF2-40B4-BE49-F238E27FC236}">
                <a16:creationId xmlns:a16="http://schemas.microsoft.com/office/drawing/2014/main" id="{F1E658A5-0081-48A3-AC5E-97DED7A3127F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Open a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message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CuadroTexto 7">
            <a:extLst>
              <a:ext uri="{FF2B5EF4-FFF2-40B4-BE49-F238E27FC236}">
                <a16:creationId xmlns:a16="http://schemas.microsoft.com/office/drawing/2014/main" id="{37C3CB36-E290-4E53-BEE4-E047792C0F43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ED799F58-15C2-46EE-B800-1C0EF0DEC5A6}"/>
              </a:ext>
            </a:extLst>
          </p:cNvPr>
          <p:cNvSpPr/>
          <p:nvPr/>
        </p:nvSpPr>
        <p:spPr>
          <a:xfrm>
            <a:off x="7655045" y="157240"/>
            <a:ext cx="2900613" cy="468895"/>
          </a:xfrm>
          <a:prstGeom prst="rect">
            <a:avLst/>
          </a:prstGeom>
          <a:solidFill>
            <a:srgbClr val="18181A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16DF37-3D05-4FA8-8E58-3B841F41852B}"/>
              </a:ext>
            </a:extLst>
          </p:cNvPr>
          <p:cNvSpPr/>
          <p:nvPr/>
        </p:nvSpPr>
        <p:spPr>
          <a:xfrm>
            <a:off x="7807979" y="235238"/>
            <a:ext cx="919611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Calibri" pitchFamily="34"/>
              </a:rPr>
              <a:t>Message</a:t>
            </a:r>
            <a:endParaRPr lang="fr-FR" sz="20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16" name="Botón de acción: en blanco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A031365-CF65-4D47-93E1-C788467DB10B}"/>
              </a:ext>
            </a:extLst>
          </p:cNvPr>
          <p:cNvSpPr/>
          <p:nvPr/>
        </p:nvSpPr>
        <p:spPr>
          <a:xfrm>
            <a:off x="7650473" y="156728"/>
            <a:ext cx="2900613" cy="480882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1166ABDA-AB96-413C-AD9E-670C2CE45CB5}"/>
              </a:ext>
            </a:extLst>
          </p:cNvPr>
          <p:cNvSpPr/>
          <p:nvPr/>
        </p:nvSpPr>
        <p:spPr>
          <a:xfrm>
            <a:off x="7655045" y="621005"/>
            <a:ext cx="2900613" cy="600175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24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4A69978-5D72-4A24-B6F6-1020B8B93D61}"/>
              </a:ext>
            </a:extLst>
          </p:cNvPr>
          <p:cNvSpPr/>
          <p:nvPr/>
        </p:nvSpPr>
        <p:spPr>
          <a:xfrm>
            <a:off x="7798149" y="166411"/>
            <a:ext cx="896075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</a:rPr>
              <a:t>Mensaje</a:t>
            </a: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9AB2AD7A-9CED-40F0-AEE0-80E5C84EA93E}"/>
              </a:ext>
            </a:extLst>
          </p:cNvPr>
          <p:cNvSpPr/>
          <p:nvPr/>
        </p:nvSpPr>
        <p:spPr>
          <a:xfrm>
            <a:off x="7985619" y="849678"/>
            <a:ext cx="89447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New Message</a:t>
            </a:r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0CD1AB31-7468-48D1-B3E8-85CB6C5D59F2}"/>
              </a:ext>
            </a:extLst>
          </p:cNvPr>
          <p:cNvSpPr/>
          <p:nvPr/>
        </p:nvSpPr>
        <p:spPr>
          <a:xfrm>
            <a:off x="7985619" y="1150662"/>
            <a:ext cx="36227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Reply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2" name="Rectangle 20">
            <a:extLst>
              <a:ext uri="{FF2B5EF4-FFF2-40B4-BE49-F238E27FC236}">
                <a16:creationId xmlns:a16="http://schemas.microsoft.com/office/drawing/2014/main" id="{D156EB5A-96E7-4795-9E39-B6F796F9F27C}"/>
              </a:ext>
            </a:extLst>
          </p:cNvPr>
          <p:cNvSpPr/>
          <p:nvPr/>
        </p:nvSpPr>
        <p:spPr>
          <a:xfrm>
            <a:off x="7985619" y="1752621"/>
            <a:ext cx="517770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Forward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3" name="Rectangle 23">
            <a:extLst>
              <a:ext uri="{FF2B5EF4-FFF2-40B4-BE49-F238E27FC236}">
                <a16:creationId xmlns:a16="http://schemas.microsoft.com/office/drawing/2014/main" id="{F3E11C70-8525-4881-9521-EFB91F9A91E5}"/>
              </a:ext>
            </a:extLst>
          </p:cNvPr>
          <p:cNvSpPr/>
          <p:nvPr/>
        </p:nvSpPr>
        <p:spPr>
          <a:xfrm>
            <a:off x="7979502" y="2053605"/>
            <a:ext cx="721351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Forward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As</a:t>
            </a:r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99C3EB02-AA8A-454E-ACCB-2677D88406FC}"/>
              </a:ext>
            </a:extLst>
          </p:cNvPr>
          <p:cNvSpPr/>
          <p:nvPr/>
        </p:nvSpPr>
        <p:spPr>
          <a:xfrm>
            <a:off x="7985619" y="1451637"/>
            <a:ext cx="71493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Reply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to All</a:t>
            </a:r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529C2199-3FA2-4355-A363-8A4D97FDC0A5}"/>
              </a:ext>
            </a:extLst>
          </p:cNvPr>
          <p:cNvSpPr/>
          <p:nvPr/>
        </p:nvSpPr>
        <p:spPr>
          <a:xfrm>
            <a:off x="7979502" y="2354589"/>
            <a:ext cx="138018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Edit As New Message</a:t>
            </a:r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7A3D0B18-1375-4ED2-86F5-7208AE449309}"/>
              </a:ext>
            </a:extLst>
          </p:cNvPr>
          <p:cNvSpPr/>
          <p:nvPr/>
        </p:nvSpPr>
        <p:spPr>
          <a:xfrm>
            <a:off x="7979502" y="2655573"/>
            <a:ext cx="955390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Open Message</a:t>
            </a:r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D5FF2C01-6386-491C-8EA1-24C4CA5B329C}"/>
              </a:ext>
            </a:extLst>
          </p:cNvPr>
          <p:cNvSpPr/>
          <p:nvPr/>
        </p:nvSpPr>
        <p:spPr>
          <a:xfrm>
            <a:off x="7979502" y="2956556"/>
            <a:ext cx="133209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Open in conversation</a:t>
            </a: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CF35891D-6A9E-43FA-A629-CFDE650C5133}"/>
              </a:ext>
            </a:extLst>
          </p:cNvPr>
          <p:cNvSpPr/>
          <p:nvPr/>
        </p:nvSpPr>
        <p:spPr>
          <a:xfrm>
            <a:off x="7979502" y="3257540"/>
            <a:ext cx="820738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Attatchments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92FBDF95-A2C1-4BAA-8924-8B4C624C821D}"/>
              </a:ext>
            </a:extLst>
          </p:cNvPr>
          <p:cNvSpPr/>
          <p:nvPr/>
        </p:nvSpPr>
        <p:spPr>
          <a:xfrm>
            <a:off x="7987219" y="3562886"/>
            <a:ext cx="24365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Tag</a:t>
            </a: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7CAB6881-795E-484A-8A56-E08E707DF072}"/>
              </a:ext>
            </a:extLst>
          </p:cNvPr>
          <p:cNvSpPr/>
          <p:nvPr/>
        </p:nvSpPr>
        <p:spPr>
          <a:xfrm>
            <a:off x="7987219" y="3863870"/>
            <a:ext cx="31258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Mark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43DF3DEA-6CB9-42F0-8ED6-DAC5A035C585}"/>
              </a:ext>
            </a:extLst>
          </p:cNvPr>
          <p:cNvSpPr/>
          <p:nvPr/>
        </p:nvSpPr>
        <p:spPr>
          <a:xfrm>
            <a:off x="7987219" y="4167679"/>
            <a:ext cx="549831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Archieve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2584A634-F14E-4D33-8855-AE3F68D5D10C}"/>
              </a:ext>
            </a:extLst>
          </p:cNvPr>
          <p:cNvSpPr/>
          <p:nvPr/>
        </p:nvSpPr>
        <p:spPr>
          <a:xfrm>
            <a:off x="7979502" y="4471489"/>
            <a:ext cx="548227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Move To</a:t>
            </a: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7058359D-6FCE-48DE-A928-B91E81C0FCA5}"/>
              </a:ext>
            </a:extLst>
          </p:cNvPr>
          <p:cNvSpPr/>
          <p:nvPr/>
        </p:nvSpPr>
        <p:spPr>
          <a:xfrm>
            <a:off x="7987219" y="4772473"/>
            <a:ext cx="485710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Copy to</a:t>
            </a:r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9E87DFCF-F0D5-42E3-860C-9C41B63CFC37}"/>
              </a:ext>
            </a:extLst>
          </p:cNvPr>
          <p:cNvSpPr/>
          <p:nvPr/>
        </p:nvSpPr>
        <p:spPr>
          <a:xfrm>
            <a:off x="7986415" y="5073456"/>
            <a:ext cx="729367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Move 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again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7F973A3F-B721-4B50-AB8F-40E9B4C86E80}"/>
              </a:ext>
            </a:extLst>
          </p:cNvPr>
          <p:cNvSpPr/>
          <p:nvPr/>
        </p:nvSpPr>
        <p:spPr>
          <a:xfrm>
            <a:off x="7986415" y="5374431"/>
            <a:ext cx="189474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Create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Filter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From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Message…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E4E860-4632-46A5-84B9-D15E4C13866D}"/>
              </a:ext>
            </a:extLst>
          </p:cNvPr>
          <p:cNvSpPr/>
          <p:nvPr/>
        </p:nvSpPr>
        <p:spPr>
          <a:xfrm>
            <a:off x="7979502" y="5671575"/>
            <a:ext cx="884858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Ignore Thread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B6CA55EA-D3F6-42F5-B9DA-F02DD2573686}"/>
              </a:ext>
            </a:extLst>
          </p:cNvPr>
          <p:cNvSpPr/>
          <p:nvPr/>
        </p:nvSpPr>
        <p:spPr>
          <a:xfrm>
            <a:off x="7979502" y="5968718"/>
            <a:ext cx="108843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Ignore 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Subthread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3B166ED6-14F0-48E3-9E6B-086C9B588905}"/>
              </a:ext>
            </a:extLst>
          </p:cNvPr>
          <p:cNvSpPr/>
          <p:nvPr/>
        </p:nvSpPr>
        <p:spPr>
          <a:xfrm>
            <a:off x="7979502" y="6273542"/>
            <a:ext cx="884858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Watch Thread</a:t>
            </a: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6F5DEB66-A65E-4E0B-A41D-D5513B6E4637}"/>
              </a:ext>
            </a:extLst>
          </p:cNvPr>
          <p:cNvSpPr/>
          <p:nvPr/>
        </p:nvSpPr>
        <p:spPr>
          <a:xfrm>
            <a:off x="10330818" y="2053605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B0DEC3B2-408E-49FB-AFF8-648CB1D2C47B}"/>
              </a:ext>
            </a:extLst>
          </p:cNvPr>
          <p:cNvSpPr/>
          <p:nvPr/>
        </p:nvSpPr>
        <p:spPr>
          <a:xfrm>
            <a:off x="10330818" y="3257540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37364BB7-F15B-4957-93A9-54A2961F6AED}"/>
              </a:ext>
            </a:extLst>
          </p:cNvPr>
          <p:cNvSpPr/>
          <p:nvPr/>
        </p:nvSpPr>
        <p:spPr>
          <a:xfrm>
            <a:off x="10338535" y="3562886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8D565B2A-9C6F-4E41-A184-7DE8F652AAB8}"/>
              </a:ext>
            </a:extLst>
          </p:cNvPr>
          <p:cNvSpPr/>
          <p:nvPr/>
        </p:nvSpPr>
        <p:spPr>
          <a:xfrm>
            <a:off x="10330818" y="4471489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0D3EA552-E0F0-457B-8906-8745267CF33B}"/>
              </a:ext>
            </a:extLst>
          </p:cNvPr>
          <p:cNvSpPr/>
          <p:nvPr/>
        </p:nvSpPr>
        <p:spPr>
          <a:xfrm>
            <a:off x="10338535" y="4772473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1AAE754E-064D-4D98-8997-DA6455EE8064}"/>
              </a:ext>
            </a:extLst>
          </p:cNvPr>
          <p:cNvSpPr/>
          <p:nvPr/>
        </p:nvSpPr>
        <p:spPr>
          <a:xfrm>
            <a:off x="10338535" y="3863870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54" name="CuadroTexto 7">
            <a:extLst>
              <a:ext uri="{FF2B5EF4-FFF2-40B4-BE49-F238E27FC236}">
                <a16:creationId xmlns:a16="http://schemas.microsoft.com/office/drawing/2014/main" id="{F3DB4786-5B48-445B-8C3A-99B9E140CE1E}"/>
              </a:ext>
            </a:extLst>
          </p:cNvPr>
          <p:cNvSpPr txBox="1"/>
          <p:nvPr/>
        </p:nvSpPr>
        <p:spPr>
          <a:xfrm>
            <a:off x="0" y="6442396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7" name="Rectangle 18">
            <a:extLst>
              <a:ext uri="{FF2B5EF4-FFF2-40B4-BE49-F238E27FC236}">
                <a16:creationId xmlns:a16="http://schemas.microsoft.com/office/drawing/2014/main" id="{2DAE97DC-F9D4-4376-A8EE-F5AB925BF44A}"/>
              </a:ext>
            </a:extLst>
          </p:cNvPr>
          <p:cNvSpPr/>
          <p:nvPr/>
        </p:nvSpPr>
        <p:spPr>
          <a:xfrm>
            <a:off x="7655045" y="157240"/>
            <a:ext cx="2900613" cy="468895"/>
          </a:xfrm>
          <a:prstGeom prst="rect">
            <a:avLst/>
          </a:prstGeom>
          <a:solidFill>
            <a:srgbClr val="18181A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CC66C904-5C88-46A7-B797-8F452EB3C115}"/>
              </a:ext>
            </a:extLst>
          </p:cNvPr>
          <p:cNvSpPr/>
          <p:nvPr/>
        </p:nvSpPr>
        <p:spPr>
          <a:xfrm>
            <a:off x="7807979" y="235238"/>
            <a:ext cx="919611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Calibri" pitchFamily="34"/>
              </a:rPr>
              <a:t>Message</a:t>
            </a:r>
            <a:endParaRPr lang="fr-FR" sz="20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60" name="Botón de acción: en blanco 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16D252B-163F-47DA-B0D2-223497D8D9EB}"/>
              </a:ext>
            </a:extLst>
          </p:cNvPr>
          <p:cNvSpPr/>
          <p:nvPr/>
        </p:nvSpPr>
        <p:spPr>
          <a:xfrm>
            <a:off x="7650473" y="83731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2" name="Botón de acción: en blanco 6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BDA538B-E2D7-4077-AE95-32E63EC55B52}"/>
              </a:ext>
            </a:extLst>
          </p:cNvPr>
          <p:cNvSpPr/>
          <p:nvPr/>
        </p:nvSpPr>
        <p:spPr>
          <a:xfrm>
            <a:off x="7666238" y="109482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3" name="Botón de acción: en blanco 6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38C6575-0C56-4A83-A19C-0E44E3BA9466}"/>
              </a:ext>
            </a:extLst>
          </p:cNvPr>
          <p:cNvSpPr/>
          <p:nvPr/>
        </p:nvSpPr>
        <p:spPr>
          <a:xfrm>
            <a:off x="7660980" y="142589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4" name="Botón de acción: en blanco 6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38F91CA-8B55-4DB5-9DF0-1672B1FA5FFA}"/>
              </a:ext>
            </a:extLst>
          </p:cNvPr>
          <p:cNvSpPr/>
          <p:nvPr/>
        </p:nvSpPr>
        <p:spPr>
          <a:xfrm>
            <a:off x="7655722" y="172543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6" name="Botón de acción: en blanco 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186688A-0439-4793-8B69-BD37CFF070FA}"/>
              </a:ext>
            </a:extLst>
          </p:cNvPr>
          <p:cNvSpPr/>
          <p:nvPr/>
        </p:nvSpPr>
        <p:spPr>
          <a:xfrm>
            <a:off x="7666238" y="23140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7" name="Botón de acción: en blanco 6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F569D23-D134-4CAA-9EEC-9098BC2CAD49}"/>
              </a:ext>
            </a:extLst>
          </p:cNvPr>
          <p:cNvSpPr/>
          <p:nvPr/>
        </p:nvSpPr>
        <p:spPr>
          <a:xfrm>
            <a:off x="7671495" y="198294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8" name="Botón de acción: en blanco 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61859AF-4BEA-48CC-92A0-6B2E5041269D}"/>
              </a:ext>
            </a:extLst>
          </p:cNvPr>
          <p:cNvSpPr/>
          <p:nvPr/>
        </p:nvSpPr>
        <p:spPr>
          <a:xfrm>
            <a:off x="7676753" y="263983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0" name="Botón de acción: en blanco 7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8B3D6A4-5828-434F-B4F3-71050C0D4C41}"/>
              </a:ext>
            </a:extLst>
          </p:cNvPr>
          <p:cNvSpPr/>
          <p:nvPr/>
        </p:nvSpPr>
        <p:spPr>
          <a:xfrm>
            <a:off x="7692518" y="289734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1" name="Botón de acción: en blanco 7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DDF95E4-8C7D-4759-BD6F-53F059126D05}"/>
              </a:ext>
            </a:extLst>
          </p:cNvPr>
          <p:cNvSpPr/>
          <p:nvPr/>
        </p:nvSpPr>
        <p:spPr>
          <a:xfrm>
            <a:off x="7687260" y="32284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2" name="Botón de acción: en blanco 7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9657B4D-9917-4A9D-A24C-3C50F224A146}"/>
              </a:ext>
            </a:extLst>
          </p:cNvPr>
          <p:cNvSpPr/>
          <p:nvPr/>
        </p:nvSpPr>
        <p:spPr>
          <a:xfrm>
            <a:off x="7682002" y="352795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3" name="Botón de acción: en blanco 7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6DCC71C-2D2D-4383-9F79-D450255B39AD}"/>
              </a:ext>
            </a:extLst>
          </p:cNvPr>
          <p:cNvSpPr/>
          <p:nvPr/>
        </p:nvSpPr>
        <p:spPr>
          <a:xfrm>
            <a:off x="7697766" y="381495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4" name="Botón de acción: en blanco 7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945FA38-3D79-41D7-9A36-0529F11D8E52}"/>
              </a:ext>
            </a:extLst>
          </p:cNvPr>
          <p:cNvSpPr/>
          <p:nvPr/>
        </p:nvSpPr>
        <p:spPr>
          <a:xfrm>
            <a:off x="7692518" y="411653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5" name="Botón de acción: en blanco 7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96F3742-DF8B-47E6-B11F-B1851F9CD75E}"/>
              </a:ext>
            </a:extLst>
          </p:cNvPr>
          <p:cNvSpPr/>
          <p:nvPr/>
        </p:nvSpPr>
        <p:spPr>
          <a:xfrm>
            <a:off x="7650473" y="4431849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6" name="Botón de acción: en blanco 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B990B61-D051-4CDD-BDF4-B88DC554E9C1}"/>
              </a:ext>
            </a:extLst>
          </p:cNvPr>
          <p:cNvSpPr/>
          <p:nvPr/>
        </p:nvSpPr>
        <p:spPr>
          <a:xfrm>
            <a:off x="7666238" y="470901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7" name="Botón de acción: en blanco 7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F9297C4-E632-4B90-8734-F42E3DB97A83}"/>
              </a:ext>
            </a:extLst>
          </p:cNvPr>
          <p:cNvSpPr/>
          <p:nvPr/>
        </p:nvSpPr>
        <p:spPr>
          <a:xfrm>
            <a:off x="7660989" y="502042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8" name="Botón de acción: en blanco 7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D1F7B2D-6074-4C74-901E-8E01417FF6E8}"/>
              </a:ext>
            </a:extLst>
          </p:cNvPr>
          <p:cNvSpPr/>
          <p:nvPr/>
        </p:nvSpPr>
        <p:spPr>
          <a:xfrm>
            <a:off x="7655731" y="531997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9" name="Botón de acción: en blanco 8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2EE78F1-74D3-475B-AE95-C69986C5AE05}"/>
              </a:ext>
            </a:extLst>
          </p:cNvPr>
          <p:cNvSpPr/>
          <p:nvPr/>
        </p:nvSpPr>
        <p:spPr>
          <a:xfrm>
            <a:off x="7671495" y="557747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0" name="Botón de acción: en blanco 8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C8431DF-58CA-41F2-8899-8D491356824E}"/>
              </a:ext>
            </a:extLst>
          </p:cNvPr>
          <p:cNvSpPr/>
          <p:nvPr/>
        </p:nvSpPr>
        <p:spPr>
          <a:xfrm>
            <a:off x="7666238" y="590854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1" name="Botón de acción: en blanco 8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8AC55C5-EDFB-4E7A-9539-65A3B6A316B2}"/>
              </a:ext>
            </a:extLst>
          </p:cNvPr>
          <p:cNvSpPr/>
          <p:nvPr/>
        </p:nvSpPr>
        <p:spPr>
          <a:xfrm>
            <a:off x="7671495" y="627115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2" name="CuadroTexto 2">
            <a:extLst>
              <a:ext uri="{FF2B5EF4-FFF2-40B4-BE49-F238E27FC236}">
                <a16:creationId xmlns:a16="http://schemas.microsoft.com/office/drawing/2014/main" id="{521ED754-1FE1-4ECC-B2C8-08BB23D4599D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Open a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message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3" name="CuadroTexto 7">
            <a:extLst>
              <a:ext uri="{FF2B5EF4-FFF2-40B4-BE49-F238E27FC236}">
                <a16:creationId xmlns:a16="http://schemas.microsoft.com/office/drawing/2014/main" id="{C2AC08CC-E399-4DFF-BDF9-67BE6B88B290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3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4C03BC-0F96-4C3A-B57E-A44905266C85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eyes</a:t>
            </a:r>
            <a:endParaRPr kumimoji="0" lang="es-E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092316"/>
      </p:ext>
    </p:extLst>
  </p:cSld>
  <p:clrMapOvr>
    <a:masterClrMapping/>
  </p:clrMapOvr>
  <p:transition spd="slow" advClick="0" advTm="300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">
            <a:extLst>
              <a:ext uri="{FF2B5EF4-FFF2-40B4-BE49-F238E27FC236}">
                <a16:creationId xmlns:a16="http://schemas.microsoft.com/office/drawing/2014/main" id="{29CF3308-A75E-4B3F-BB0D-AFE93CBEAF30}"/>
              </a:ext>
            </a:extLst>
          </p:cNvPr>
          <p:cNvSpPr txBox="1"/>
          <p:nvPr/>
        </p:nvSpPr>
        <p:spPr>
          <a:xfrm>
            <a:off x="0" y="6442396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2/20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CuadroTexto 2">
            <a:extLst>
              <a:ext uri="{FF2B5EF4-FFF2-40B4-BE49-F238E27FC236}">
                <a16:creationId xmlns:a16="http://schemas.microsoft.com/office/drawing/2014/main" id="{2B6CBCED-76CC-4B14-8841-5C63143F7003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Reply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All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CuadroTexto 7">
            <a:extLst>
              <a:ext uri="{FF2B5EF4-FFF2-40B4-BE49-F238E27FC236}">
                <a16:creationId xmlns:a16="http://schemas.microsoft.com/office/drawing/2014/main" id="{8577A3C8-504D-4671-A543-7DEAEE95E3C4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3" name="arrow.wav"/>
          </p:stSnd>
        </p:sndAc>
      </p:transition>
    </mc:Choice>
    <mc:Fallback>
      <p:transition spd="slow">
        <p:sndAc>
          <p:stSnd>
            <p:snd r:embed="rId3" name="arrow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7">
            <a:extLst>
              <a:ext uri="{FF2B5EF4-FFF2-40B4-BE49-F238E27FC236}">
                <a16:creationId xmlns:a16="http://schemas.microsoft.com/office/drawing/2014/main" id="{28CE95D7-232A-4BD0-8234-297706F87CE4}"/>
              </a:ext>
            </a:extLst>
          </p:cNvPr>
          <p:cNvSpPr txBox="1"/>
          <p:nvPr/>
        </p:nvSpPr>
        <p:spPr>
          <a:xfrm>
            <a:off x="0" y="6442396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2/20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CuadroTexto 2">
            <a:extLst>
              <a:ext uri="{FF2B5EF4-FFF2-40B4-BE49-F238E27FC236}">
                <a16:creationId xmlns:a16="http://schemas.microsoft.com/office/drawing/2014/main" id="{A60C7AE1-A618-4037-87AD-B36DAA262E62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Reply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All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CuadroTexto 7">
            <a:extLst>
              <a:ext uri="{FF2B5EF4-FFF2-40B4-BE49-F238E27FC236}">
                <a16:creationId xmlns:a16="http://schemas.microsoft.com/office/drawing/2014/main" id="{9B589CB3-E534-4DAA-A627-FB2645CA36E0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45B244CD-773A-4B4E-8448-05EEB201D2FE}"/>
              </a:ext>
            </a:extLst>
          </p:cNvPr>
          <p:cNvSpPr/>
          <p:nvPr/>
        </p:nvSpPr>
        <p:spPr>
          <a:xfrm>
            <a:off x="7655045" y="157240"/>
            <a:ext cx="2900613" cy="468895"/>
          </a:xfrm>
          <a:prstGeom prst="rect">
            <a:avLst/>
          </a:prstGeom>
          <a:solidFill>
            <a:srgbClr val="18181A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F6E6DA97-B9DD-44B3-AE4C-2955545D10FA}"/>
              </a:ext>
            </a:extLst>
          </p:cNvPr>
          <p:cNvSpPr/>
          <p:nvPr/>
        </p:nvSpPr>
        <p:spPr>
          <a:xfrm>
            <a:off x="7807979" y="235238"/>
            <a:ext cx="919611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Calibri" pitchFamily="34"/>
              </a:rPr>
              <a:t>Message</a:t>
            </a:r>
            <a:endParaRPr lang="fr-FR" sz="20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18" name="Botón de acción: en blanco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4894D08-735B-4D17-9EEF-7CBB539CB188}"/>
              </a:ext>
            </a:extLst>
          </p:cNvPr>
          <p:cNvSpPr/>
          <p:nvPr/>
        </p:nvSpPr>
        <p:spPr>
          <a:xfrm>
            <a:off x="7650473" y="156728"/>
            <a:ext cx="2900613" cy="480882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adroTexto 7">
            <a:extLst>
              <a:ext uri="{FF2B5EF4-FFF2-40B4-BE49-F238E27FC236}">
                <a16:creationId xmlns:a16="http://schemas.microsoft.com/office/drawing/2014/main" id="{1BE0DD98-633A-4859-A6ED-BAA63AD84FA5}"/>
              </a:ext>
            </a:extLst>
          </p:cNvPr>
          <p:cNvSpPr txBox="1"/>
          <p:nvPr/>
        </p:nvSpPr>
        <p:spPr>
          <a:xfrm>
            <a:off x="0" y="6442396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2/20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3" name="Rectangle 15">
            <a:extLst>
              <a:ext uri="{FF2B5EF4-FFF2-40B4-BE49-F238E27FC236}">
                <a16:creationId xmlns:a16="http://schemas.microsoft.com/office/drawing/2014/main" id="{6A78ECAE-EAF8-4EF0-856F-859DE55C9110}"/>
              </a:ext>
            </a:extLst>
          </p:cNvPr>
          <p:cNvSpPr/>
          <p:nvPr/>
        </p:nvSpPr>
        <p:spPr>
          <a:xfrm>
            <a:off x="7655045" y="621005"/>
            <a:ext cx="2900613" cy="600175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24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04" name="Rectangle 9">
            <a:extLst>
              <a:ext uri="{FF2B5EF4-FFF2-40B4-BE49-F238E27FC236}">
                <a16:creationId xmlns:a16="http://schemas.microsoft.com/office/drawing/2014/main" id="{D7D5F69D-0B6F-4C8D-BA8C-7FFAB844739C}"/>
              </a:ext>
            </a:extLst>
          </p:cNvPr>
          <p:cNvSpPr/>
          <p:nvPr/>
        </p:nvSpPr>
        <p:spPr>
          <a:xfrm>
            <a:off x="7798149" y="166411"/>
            <a:ext cx="896075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</a:rPr>
              <a:t>Mensaje</a:t>
            </a: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105" name="Rectangle 17">
            <a:extLst>
              <a:ext uri="{FF2B5EF4-FFF2-40B4-BE49-F238E27FC236}">
                <a16:creationId xmlns:a16="http://schemas.microsoft.com/office/drawing/2014/main" id="{EEC0F3E1-D3BF-4C31-98CC-D76E0F60109E}"/>
              </a:ext>
            </a:extLst>
          </p:cNvPr>
          <p:cNvSpPr/>
          <p:nvPr/>
        </p:nvSpPr>
        <p:spPr>
          <a:xfrm>
            <a:off x="7985619" y="849678"/>
            <a:ext cx="89447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New Message</a:t>
            </a:r>
          </a:p>
        </p:txBody>
      </p:sp>
      <p:sp>
        <p:nvSpPr>
          <p:cNvPr id="106" name="Rectangle 18">
            <a:extLst>
              <a:ext uri="{FF2B5EF4-FFF2-40B4-BE49-F238E27FC236}">
                <a16:creationId xmlns:a16="http://schemas.microsoft.com/office/drawing/2014/main" id="{FB33F4B0-6F32-489F-B40E-3CACBF86F08E}"/>
              </a:ext>
            </a:extLst>
          </p:cNvPr>
          <p:cNvSpPr/>
          <p:nvPr/>
        </p:nvSpPr>
        <p:spPr>
          <a:xfrm>
            <a:off x="7985619" y="1150662"/>
            <a:ext cx="36227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Reply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07" name="Rectangle 20">
            <a:extLst>
              <a:ext uri="{FF2B5EF4-FFF2-40B4-BE49-F238E27FC236}">
                <a16:creationId xmlns:a16="http://schemas.microsoft.com/office/drawing/2014/main" id="{75D9764A-7E2C-47B5-8AEF-A6D538870422}"/>
              </a:ext>
            </a:extLst>
          </p:cNvPr>
          <p:cNvSpPr/>
          <p:nvPr/>
        </p:nvSpPr>
        <p:spPr>
          <a:xfrm>
            <a:off x="7985619" y="1752621"/>
            <a:ext cx="517770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Forward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08" name="Rectangle 23">
            <a:extLst>
              <a:ext uri="{FF2B5EF4-FFF2-40B4-BE49-F238E27FC236}">
                <a16:creationId xmlns:a16="http://schemas.microsoft.com/office/drawing/2014/main" id="{375D6463-F58D-4692-A1A9-24CED5DF1DEC}"/>
              </a:ext>
            </a:extLst>
          </p:cNvPr>
          <p:cNvSpPr/>
          <p:nvPr/>
        </p:nvSpPr>
        <p:spPr>
          <a:xfrm>
            <a:off x="7979502" y="2053605"/>
            <a:ext cx="721351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Forward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As</a:t>
            </a:r>
          </a:p>
        </p:txBody>
      </p:sp>
      <p:sp>
        <p:nvSpPr>
          <p:cNvPr id="109" name="Rectangle 19">
            <a:extLst>
              <a:ext uri="{FF2B5EF4-FFF2-40B4-BE49-F238E27FC236}">
                <a16:creationId xmlns:a16="http://schemas.microsoft.com/office/drawing/2014/main" id="{4A46F51C-E216-4E78-A45F-F7085C675CB8}"/>
              </a:ext>
            </a:extLst>
          </p:cNvPr>
          <p:cNvSpPr/>
          <p:nvPr/>
        </p:nvSpPr>
        <p:spPr>
          <a:xfrm>
            <a:off x="7985619" y="1451637"/>
            <a:ext cx="71493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Reply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to All</a:t>
            </a:r>
          </a:p>
        </p:txBody>
      </p:sp>
      <p:sp>
        <p:nvSpPr>
          <p:cNvPr id="110" name="Rectangle 24">
            <a:extLst>
              <a:ext uri="{FF2B5EF4-FFF2-40B4-BE49-F238E27FC236}">
                <a16:creationId xmlns:a16="http://schemas.microsoft.com/office/drawing/2014/main" id="{816D54D8-E759-4896-B7AA-38D8458CAA63}"/>
              </a:ext>
            </a:extLst>
          </p:cNvPr>
          <p:cNvSpPr/>
          <p:nvPr/>
        </p:nvSpPr>
        <p:spPr>
          <a:xfrm>
            <a:off x="7979502" y="2354589"/>
            <a:ext cx="138018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Edit As New Message</a:t>
            </a:r>
          </a:p>
        </p:txBody>
      </p:sp>
      <p:sp>
        <p:nvSpPr>
          <p:cNvPr id="111" name="Rectangle 25">
            <a:extLst>
              <a:ext uri="{FF2B5EF4-FFF2-40B4-BE49-F238E27FC236}">
                <a16:creationId xmlns:a16="http://schemas.microsoft.com/office/drawing/2014/main" id="{28D22D83-22E4-451C-B5C6-B79AE0C60CEF}"/>
              </a:ext>
            </a:extLst>
          </p:cNvPr>
          <p:cNvSpPr/>
          <p:nvPr/>
        </p:nvSpPr>
        <p:spPr>
          <a:xfrm>
            <a:off x="7979502" y="2655573"/>
            <a:ext cx="955390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Open Message</a:t>
            </a:r>
          </a:p>
        </p:txBody>
      </p:sp>
      <p:sp>
        <p:nvSpPr>
          <p:cNvPr id="112" name="Rectangle 25">
            <a:extLst>
              <a:ext uri="{FF2B5EF4-FFF2-40B4-BE49-F238E27FC236}">
                <a16:creationId xmlns:a16="http://schemas.microsoft.com/office/drawing/2014/main" id="{A1F8A485-D900-49EC-88AA-EA6FC7321A72}"/>
              </a:ext>
            </a:extLst>
          </p:cNvPr>
          <p:cNvSpPr/>
          <p:nvPr/>
        </p:nvSpPr>
        <p:spPr>
          <a:xfrm>
            <a:off x="7979502" y="2956556"/>
            <a:ext cx="133209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Open in conversation</a:t>
            </a:r>
          </a:p>
        </p:txBody>
      </p:sp>
      <p:sp>
        <p:nvSpPr>
          <p:cNvPr id="113" name="Rectangle 25">
            <a:extLst>
              <a:ext uri="{FF2B5EF4-FFF2-40B4-BE49-F238E27FC236}">
                <a16:creationId xmlns:a16="http://schemas.microsoft.com/office/drawing/2014/main" id="{3B0770A4-C1A4-4C00-905F-0585DC3C57E0}"/>
              </a:ext>
            </a:extLst>
          </p:cNvPr>
          <p:cNvSpPr/>
          <p:nvPr/>
        </p:nvSpPr>
        <p:spPr>
          <a:xfrm>
            <a:off x="7979502" y="3257540"/>
            <a:ext cx="820738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Attatchments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14" name="Rectangle 25">
            <a:extLst>
              <a:ext uri="{FF2B5EF4-FFF2-40B4-BE49-F238E27FC236}">
                <a16:creationId xmlns:a16="http://schemas.microsoft.com/office/drawing/2014/main" id="{251569DA-F52D-4669-8062-B7F23518FFA2}"/>
              </a:ext>
            </a:extLst>
          </p:cNvPr>
          <p:cNvSpPr/>
          <p:nvPr/>
        </p:nvSpPr>
        <p:spPr>
          <a:xfrm>
            <a:off x="7987219" y="3562886"/>
            <a:ext cx="24365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Tag</a:t>
            </a:r>
          </a:p>
        </p:txBody>
      </p:sp>
      <p:sp>
        <p:nvSpPr>
          <p:cNvPr id="115" name="Rectangle 25">
            <a:extLst>
              <a:ext uri="{FF2B5EF4-FFF2-40B4-BE49-F238E27FC236}">
                <a16:creationId xmlns:a16="http://schemas.microsoft.com/office/drawing/2014/main" id="{CFD6BD4B-A13C-4B7D-990D-26A1E9918736}"/>
              </a:ext>
            </a:extLst>
          </p:cNvPr>
          <p:cNvSpPr/>
          <p:nvPr/>
        </p:nvSpPr>
        <p:spPr>
          <a:xfrm>
            <a:off x="7987219" y="3863870"/>
            <a:ext cx="31258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Mark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16" name="Rectangle 25">
            <a:extLst>
              <a:ext uri="{FF2B5EF4-FFF2-40B4-BE49-F238E27FC236}">
                <a16:creationId xmlns:a16="http://schemas.microsoft.com/office/drawing/2014/main" id="{C079177A-F534-4E45-A27C-E6509D057CF0}"/>
              </a:ext>
            </a:extLst>
          </p:cNvPr>
          <p:cNvSpPr/>
          <p:nvPr/>
        </p:nvSpPr>
        <p:spPr>
          <a:xfrm>
            <a:off x="7987219" y="4167679"/>
            <a:ext cx="549831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Archieve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17" name="Rectangle 25">
            <a:extLst>
              <a:ext uri="{FF2B5EF4-FFF2-40B4-BE49-F238E27FC236}">
                <a16:creationId xmlns:a16="http://schemas.microsoft.com/office/drawing/2014/main" id="{E2A0BA22-E73D-4C2C-B727-AFC91D5D4861}"/>
              </a:ext>
            </a:extLst>
          </p:cNvPr>
          <p:cNvSpPr/>
          <p:nvPr/>
        </p:nvSpPr>
        <p:spPr>
          <a:xfrm>
            <a:off x="7979502" y="4471489"/>
            <a:ext cx="548227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Move To</a:t>
            </a:r>
          </a:p>
        </p:txBody>
      </p:sp>
      <p:sp>
        <p:nvSpPr>
          <p:cNvPr id="118" name="Rectangle 25">
            <a:extLst>
              <a:ext uri="{FF2B5EF4-FFF2-40B4-BE49-F238E27FC236}">
                <a16:creationId xmlns:a16="http://schemas.microsoft.com/office/drawing/2014/main" id="{4A7CCADD-4809-46EC-8442-B63D77D04888}"/>
              </a:ext>
            </a:extLst>
          </p:cNvPr>
          <p:cNvSpPr/>
          <p:nvPr/>
        </p:nvSpPr>
        <p:spPr>
          <a:xfrm>
            <a:off x="7987219" y="4772473"/>
            <a:ext cx="485710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Copy to</a:t>
            </a:r>
          </a:p>
        </p:txBody>
      </p:sp>
      <p:sp>
        <p:nvSpPr>
          <p:cNvPr id="119" name="Rectangle 25">
            <a:extLst>
              <a:ext uri="{FF2B5EF4-FFF2-40B4-BE49-F238E27FC236}">
                <a16:creationId xmlns:a16="http://schemas.microsoft.com/office/drawing/2014/main" id="{CAB4FCA8-3A66-44AD-A358-3662E5FBA510}"/>
              </a:ext>
            </a:extLst>
          </p:cNvPr>
          <p:cNvSpPr/>
          <p:nvPr/>
        </p:nvSpPr>
        <p:spPr>
          <a:xfrm>
            <a:off x="7986415" y="5073456"/>
            <a:ext cx="729367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Move 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again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20" name="Rectangle 25">
            <a:extLst>
              <a:ext uri="{FF2B5EF4-FFF2-40B4-BE49-F238E27FC236}">
                <a16:creationId xmlns:a16="http://schemas.microsoft.com/office/drawing/2014/main" id="{194FD52C-6336-4446-A8F8-7EF2CAEE9715}"/>
              </a:ext>
            </a:extLst>
          </p:cNvPr>
          <p:cNvSpPr/>
          <p:nvPr/>
        </p:nvSpPr>
        <p:spPr>
          <a:xfrm>
            <a:off x="7986415" y="5374431"/>
            <a:ext cx="189474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Create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Filter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From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Message…</a:t>
            </a:r>
          </a:p>
        </p:txBody>
      </p:sp>
      <p:sp>
        <p:nvSpPr>
          <p:cNvPr id="121" name="Rectangle 25">
            <a:extLst>
              <a:ext uri="{FF2B5EF4-FFF2-40B4-BE49-F238E27FC236}">
                <a16:creationId xmlns:a16="http://schemas.microsoft.com/office/drawing/2014/main" id="{792FDE7F-3665-403D-9E54-276A931C409C}"/>
              </a:ext>
            </a:extLst>
          </p:cNvPr>
          <p:cNvSpPr/>
          <p:nvPr/>
        </p:nvSpPr>
        <p:spPr>
          <a:xfrm>
            <a:off x="7979502" y="5671575"/>
            <a:ext cx="884858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Ignore Thread</a:t>
            </a:r>
          </a:p>
        </p:txBody>
      </p:sp>
      <p:sp>
        <p:nvSpPr>
          <p:cNvPr id="122" name="Rectangle 25">
            <a:extLst>
              <a:ext uri="{FF2B5EF4-FFF2-40B4-BE49-F238E27FC236}">
                <a16:creationId xmlns:a16="http://schemas.microsoft.com/office/drawing/2014/main" id="{9D47388A-F8B3-4C86-A5DA-8EF53E529543}"/>
              </a:ext>
            </a:extLst>
          </p:cNvPr>
          <p:cNvSpPr/>
          <p:nvPr/>
        </p:nvSpPr>
        <p:spPr>
          <a:xfrm>
            <a:off x="7979502" y="5968718"/>
            <a:ext cx="108843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Ignore 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Subthread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2F86B2EE-F1BF-47B6-A92F-4D4BD4CABC8B}"/>
              </a:ext>
            </a:extLst>
          </p:cNvPr>
          <p:cNvSpPr/>
          <p:nvPr/>
        </p:nvSpPr>
        <p:spPr>
          <a:xfrm>
            <a:off x="7979502" y="6273542"/>
            <a:ext cx="884858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Watch Thread</a:t>
            </a:r>
          </a:p>
        </p:txBody>
      </p:sp>
      <p:sp>
        <p:nvSpPr>
          <p:cNvPr id="124" name="Rectangle 23">
            <a:extLst>
              <a:ext uri="{FF2B5EF4-FFF2-40B4-BE49-F238E27FC236}">
                <a16:creationId xmlns:a16="http://schemas.microsoft.com/office/drawing/2014/main" id="{8142780E-7D6E-4127-9B90-C555874C920D}"/>
              </a:ext>
            </a:extLst>
          </p:cNvPr>
          <p:cNvSpPr/>
          <p:nvPr/>
        </p:nvSpPr>
        <p:spPr>
          <a:xfrm>
            <a:off x="10330818" y="2053605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125" name="Rectangle 25">
            <a:extLst>
              <a:ext uri="{FF2B5EF4-FFF2-40B4-BE49-F238E27FC236}">
                <a16:creationId xmlns:a16="http://schemas.microsoft.com/office/drawing/2014/main" id="{847C39A2-F5D0-4324-B909-76F0E4F18215}"/>
              </a:ext>
            </a:extLst>
          </p:cNvPr>
          <p:cNvSpPr/>
          <p:nvPr/>
        </p:nvSpPr>
        <p:spPr>
          <a:xfrm>
            <a:off x="10330818" y="3257540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126" name="Rectangle 25">
            <a:extLst>
              <a:ext uri="{FF2B5EF4-FFF2-40B4-BE49-F238E27FC236}">
                <a16:creationId xmlns:a16="http://schemas.microsoft.com/office/drawing/2014/main" id="{007DE5B7-66A0-43EC-A4D3-D9E4FED561D3}"/>
              </a:ext>
            </a:extLst>
          </p:cNvPr>
          <p:cNvSpPr/>
          <p:nvPr/>
        </p:nvSpPr>
        <p:spPr>
          <a:xfrm>
            <a:off x="10338535" y="3562886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127" name="Rectangle 25">
            <a:extLst>
              <a:ext uri="{FF2B5EF4-FFF2-40B4-BE49-F238E27FC236}">
                <a16:creationId xmlns:a16="http://schemas.microsoft.com/office/drawing/2014/main" id="{F065444F-EE81-408F-9D4B-B7EDEF87CD68}"/>
              </a:ext>
            </a:extLst>
          </p:cNvPr>
          <p:cNvSpPr/>
          <p:nvPr/>
        </p:nvSpPr>
        <p:spPr>
          <a:xfrm>
            <a:off x="10330818" y="4471489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128" name="Rectangle 25">
            <a:extLst>
              <a:ext uri="{FF2B5EF4-FFF2-40B4-BE49-F238E27FC236}">
                <a16:creationId xmlns:a16="http://schemas.microsoft.com/office/drawing/2014/main" id="{06C60B01-76BF-4E67-81DE-72BE3318164A}"/>
              </a:ext>
            </a:extLst>
          </p:cNvPr>
          <p:cNvSpPr/>
          <p:nvPr/>
        </p:nvSpPr>
        <p:spPr>
          <a:xfrm>
            <a:off x="10338535" y="4772473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129" name="Rectangle 25">
            <a:extLst>
              <a:ext uri="{FF2B5EF4-FFF2-40B4-BE49-F238E27FC236}">
                <a16:creationId xmlns:a16="http://schemas.microsoft.com/office/drawing/2014/main" id="{22116F71-A873-4E85-BEEA-B1BBB837377D}"/>
              </a:ext>
            </a:extLst>
          </p:cNvPr>
          <p:cNvSpPr/>
          <p:nvPr/>
        </p:nvSpPr>
        <p:spPr>
          <a:xfrm>
            <a:off x="10338535" y="3863870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130" name="Rectangle 18">
            <a:extLst>
              <a:ext uri="{FF2B5EF4-FFF2-40B4-BE49-F238E27FC236}">
                <a16:creationId xmlns:a16="http://schemas.microsoft.com/office/drawing/2014/main" id="{DFFE9532-8AA2-4100-A37A-951A88A418C1}"/>
              </a:ext>
            </a:extLst>
          </p:cNvPr>
          <p:cNvSpPr/>
          <p:nvPr/>
        </p:nvSpPr>
        <p:spPr>
          <a:xfrm>
            <a:off x="7655045" y="157240"/>
            <a:ext cx="2900613" cy="468895"/>
          </a:xfrm>
          <a:prstGeom prst="rect">
            <a:avLst/>
          </a:prstGeom>
          <a:solidFill>
            <a:srgbClr val="18181A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1" name="Rectangle 9">
            <a:extLst>
              <a:ext uri="{FF2B5EF4-FFF2-40B4-BE49-F238E27FC236}">
                <a16:creationId xmlns:a16="http://schemas.microsoft.com/office/drawing/2014/main" id="{E6DDE9F3-28F3-4E9C-9CBD-07ACEDAAA54B}"/>
              </a:ext>
            </a:extLst>
          </p:cNvPr>
          <p:cNvSpPr/>
          <p:nvPr/>
        </p:nvSpPr>
        <p:spPr>
          <a:xfrm>
            <a:off x="7807979" y="235238"/>
            <a:ext cx="919611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Calibri" pitchFamily="34"/>
              </a:rPr>
              <a:t>Message</a:t>
            </a:r>
            <a:endParaRPr lang="fr-FR" sz="20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132" name="Botón de acción: en blanco 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0185959-4E2A-437B-8A9E-CE8540667940}"/>
              </a:ext>
            </a:extLst>
          </p:cNvPr>
          <p:cNvSpPr/>
          <p:nvPr/>
        </p:nvSpPr>
        <p:spPr>
          <a:xfrm>
            <a:off x="7650473" y="83731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3" name="Botón de acción: en blanco 6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D413C50-C910-4C8E-948E-2635AE677A16}"/>
              </a:ext>
            </a:extLst>
          </p:cNvPr>
          <p:cNvSpPr/>
          <p:nvPr/>
        </p:nvSpPr>
        <p:spPr>
          <a:xfrm>
            <a:off x="7666238" y="109482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4" name="Botón de acción: en blanco 6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6EB2146-D9AF-4704-93F1-AAF0B2865ADC}"/>
              </a:ext>
            </a:extLst>
          </p:cNvPr>
          <p:cNvSpPr/>
          <p:nvPr/>
        </p:nvSpPr>
        <p:spPr>
          <a:xfrm>
            <a:off x="7660980" y="142589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5" name="Botón de acción: en blanco 6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73C90D4-C248-4D12-ADD3-FC0B53E1DBDF}"/>
              </a:ext>
            </a:extLst>
          </p:cNvPr>
          <p:cNvSpPr/>
          <p:nvPr/>
        </p:nvSpPr>
        <p:spPr>
          <a:xfrm>
            <a:off x="7655722" y="172543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6" name="Botón de acción: en blanco 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7E18966-7E78-4E2A-87B7-3BC6F14CC466}"/>
              </a:ext>
            </a:extLst>
          </p:cNvPr>
          <p:cNvSpPr/>
          <p:nvPr/>
        </p:nvSpPr>
        <p:spPr>
          <a:xfrm>
            <a:off x="7666238" y="23140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7" name="Botón de acción: en blanco 6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D9F0079-E358-4C35-A44F-C5F715E5ABDF}"/>
              </a:ext>
            </a:extLst>
          </p:cNvPr>
          <p:cNvSpPr/>
          <p:nvPr/>
        </p:nvSpPr>
        <p:spPr>
          <a:xfrm>
            <a:off x="7671495" y="198294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8" name="Botón de acción: en blanco 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AFB308A-7508-457B-B2C6-EAC62B983D1E}"/>
              </a:ext>
            </a:extLst>
          </p:cNvPr>
          <p:cNvSpPr/>
          <p:nvPr/>
        </p:nvSpPr>
        <p:spPr>
          <a:xfrm>
            <a:off x="7676753" y="263983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9" name="Botón de acción: en blanco 7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C77CD5-BBAF-45FE-95E2-8C59AB276FE5}"/>
              </a:ext>
            </a:extLst>
          </p:cNvPr>
          <p:cNvSpPr/>
          <p:nvPr/>
        </p:nvSpPr>
        <p:spPr>
          <a:xfrm>
            <a:off x="7692518" y="289734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0" name="Botón de acción: en blanco 7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11B43F0-01AE-43B9-9284-7B747BEAC795}"/>
              </a:ext>
            </a:extLst>
          </p:cNvPr>
          <p:cNvSpPr/>
          <p:nvPr/>
        </p:nvSpPr>
        <p:spPr>
          <a:xfrm>
            <a:off x="7687260" y="32284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1" name="Botón de acción: en blanco 7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1CEA4A5-1772-4F7B-9D3E-8C6F77A4581B}"/>
              </a:ext>
            </a:extLst>
          </p:cNvPr>
          <p:cNvSpPr/>
          <p:nvPr/>
        </p:nvSpPr>
        <p:spPr>
          <a:xfrm>
            <a:off x="7682002" y="352795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2" name="Botón de acción: en blanco 7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B65211A-A6C1-4475-B493-6D848D177344}"/>
              </a:ext>
            </a:extLst>
          </p:cNvPr>
          <p:cNvSpPr/>
          <p:nvPr/>
        </p:nvSpPr>
        <p:spPr>
          <a:xfrm>
            <a:off x="7697766" y="381495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3" name="Botón de acción: en blanco 7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8FC20B7-C860-4EF4-8E3F-6EF9C94C3BFD}"/>
              </a:ext>
            </a:extLst>
          </p:cNvPr>
          <p:cNvSpPr/>
          <p:nvPr/>
        </p:nvSpPr>
        <p:spPr>
          <a:xfrm>
            <a:off x="7692518" y="411653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4" name="Botón de acción: en blanco 7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377950-AD82-44B5-A5E0-58069AE0223F}"/>
              </a:ext>
            </a:extLst>
          </p:cNvPr>
          <p:cNvSpPr/>
          <p:nvPr/>
        </p:nvSpPr>
        <p:spPr>
          <a:xfrm>
            <a:off x="7650473" y="4431849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5" name="Botón de acción: en blanco 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D2EEA72-032C-47CF-9ADC-D92977D23741}"/>
              </a:ext>
            </a:extLst>
          </p:cNvPr>
          <p:cNvSpPr/>
          <p:nvPr/>
        </p:nvSpPr>
        <p:spPr>
          <a:xfrm>
            <a:off x="7666238" y="470901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6" name="Botón de acción: en blanco 7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FEAD1FB-7996-4CE4-B246-911DEB84EF48}"/>
              </a:ext>
            </a:extLst>
          </p:cNvPr>
          <p:cNvSpPr/>
          <p:nvPr/>
        </p:nvSpPr>
        <p:spPr>
          <a:xfrm>
            <a:off x="7660989" y="502042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7" name="Botón de acción: en blanco 7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7F78B49-7A05-415E-8283-CD1F69499F38}"/>
              </a:ext>
            </a:extLst>
          </p:cNvPr>
          <p:cNvSpPr/>
          <p:nvPr/>
        </p:nvSpPr>
        <p:spPr>
          <a:xfrm>
            <a:off x="7655731" y="531997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8" name="Botón de acción: en blanco 8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3A2F84A-A40A-490C-91F4-98B6B0FCBCC6}"/>
              </a:ext>
            </a:extLst>
          </p:cNvPr>
          <p:cNvSpPr/>
          <p:nvPr/>
        </p:nvSpPr>
        <p:spPr>
          <a:xfrm>
            <a:off x="7671495" y="557747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9" name="Botón de acción: en blanco 8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7AF41F9-A8B8-4CB8-B417-23658ED4ADDD}"/>
              </a:ext>
            </a:extLst>
          </p:cNvPr>
          <p:cNvSpPr/>
          <p:nvPr/>
        </p:nvSpPr>
        <p:spPr>
          <a:xfrm>
            <a:off x="7666238" y="590854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0" name="Botón de acción: en blanco 8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4BB64D-25C4-4164-BD2A-6C475FD24BA9}"/>
              </a:ext>
            </a:extLst>
          </p:cNvPr>
          <p:cNvSpPr/>
          <p:nvPr/>
        </p:nvSpPr>
        <p:spPr>
          <a:xfrm>
            <a:off x="7671495" y="627115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1" name="CuadroTexto 2">
            <a:extLst>
              <a:ext uri="{FF2B5EF4-FFF2-40B4-BE49-F238E27FC236}">
                <a16:creationId xmlns:a16="http://schemas.microsoft.com/office/drawing/2014/main" id="{E138C078-37E4-4C00-B8A8-27AEF7EFA410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Reply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All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2" name="CuadroTexto 7">
            <a:extLst>
              <a:ext uri="{FF2B5EF4-FFF2-40B4-BE49-F238E27FC236}">
                <a16:creationId xmlns:a16="http://schemas.microsoft.com/office/drawing/2014/main" id="{D047DF07-01C6-41AA-9F42-A56533E5AEAA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4C03BC-0F96-4C3A-B57E-A44905266C85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eyes</a:t>
            </a:r>
            <a:endParaRPr kumimoji="0" lang="es-E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3758957"/>
      </p:ext>
    </p:extLst>
  </p:cSld>
  <p:clrMapOvr>
    <a:masterClrMapping/>
  </p:clrMapOvr>
  <p:transition spd="slow" advClick="0" advTm="300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">
            <a:extLst>
              <a:ext uri="{FF2B5EF4-FFF2-40B4-BE49-F238E27FC236}">
                <a16:creationId xmlns:a16="http://schemas.microsoft.com/office/drawing/2014/main" id="{CDF21EAF-F17F-413E-9E05-76E764D99A16}"/>
              </a:ext>
            </a:extLst>
          </p:cNvPr>
          <p:cNvSpPr txBox="1"/>
          <p:nvPr/>
        </p:nvSpPr>
        <p:spPr>
          <a:xfrm>
            <a:off x="0" y="6442396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3/20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CuadroTexto 2">
            <a:extLst>
              <a:ext uri="{FF2B5EF4-FFF2-40B4-BE49-F238E27FC236}">
                <a16:creationId xmlns:a16="http://schemas.microsoft.com/office/drawing/2014/main" id="{11574B7C-A184-45FC-8CDB-2FA2D638DFBF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Edi</a:t>
            </a:r>
            <a:r>
              <a:rPr lang="es-ES" dirty="0" err="1">
                <a:solidFill>
                  <a:srgbClr val="000000"/>
                </a:solidFill>
                <a:latin typeface="Calibri"/>
              </a:rPr>
              <a:t>t</a:t>
            </a:r>
            <a:r>
              <a:rPr lang="es-ES" dirty="0">
                <a:solidFill>
                  <a:srgbClr val="000000"/>
                </a:solidFill>
                <a:latin typeface="Calibri"/>
              </a:rPr>
              <a:t> as new </a:t>
            </a:r>
            <a:r>
              <a:rPr lang="es-ES" dirty="0" err="1">
                <a:solidFill>
                  <a:srgbClr val="000000"/>
                </a:solidFill>
                <a:latin typeface="Calibri"/>
              </a:rPr>
              <a:t>Message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D0632AF-CD9C-483D-A189-8CBE7460542F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3" name="arrow.wav"/>
          </p:stSnd>
        </p:sndAc>
      </p:transition>
    </mc:Choice>
    <mc:Fallback>
      <p:transition spd="slow">
        <p:sndAc>
          <p:stSnd>
            <p:snd r:embed="rId3" name="arrow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7">
            <a:extLst>
              <a:ext uri="{FF2B5EF4-FFF2-40B4-BE49-F238E27FC236}">
                <a16:creationId xmlns:a16="http://schemas.microsoft.com/office/drawing/2014/main" id="{8B26F5DC-46BB-4A37-B0A7-9DDA7AB215F3}"/>
              </a:ext>
            </a:extLst>
          </p:cNvPr>
          <p:cNvSpPr txBox="1"/>
          <p:nvPr/>
        </p:nvSpPr>
        <p:spPr>
          <a:xfrm>
            <a:off x="0" y="6442396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3/20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CuadroTexto 2">
            <a:extLst>
              <a:ext uri="{FF2B5EF4-FFF2-40B4-BE49-F238E27FC236}">
                <a16:creationId xmlns:a16="http://schemas.microsoft.com/office/drawing/2014/main" id="{9748351E-EB9C-4C1D-89CC-C3DB8BB65D5B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Edi</a:t>
            </a:r>
            <a:r>
              <a:rPr lang="es-ES" dirty="0" err="1">
                <a:solidFill>
                  <a:srgbClr val="000000"/>
                </a:solidFill>
                <a:latin typeface="Calibri"/>
              </a:rPr>
              <a:t>t</a:t>
            </a:r>
            <a:r>
              <a:rPr lang="es-ES" dirty="0">
                <a:solidFill>
                  <a:srgbClr val="000000"/>
                </a:solidFill>
                <a:latin typeface="Calibri"/>
              </a:rPr>
              <a:t> as new </a:t>
            </a:r>
            <a:r>
              <a:rPr lang="es-ES" dirty="0" err="1">
                <a:solidFill>
                  <a:srgbClr val="000000"/>
                </a:solidFill>
                <a:latin typeface="Calibri"/>
              </a:rPr>
              <a:t>Message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87F4743-B940-49D0-883B-1CFF6B5A61A3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EFFA56D1-29F5-42AC-990E-576D57BB9635}"/>
              </a:ext>
            </a:extLst>
          </p:cNvPr>
          <p:cNvSpPr/>
          <p:nvPr/>
        </p:nvSpPr>
        <p:spPr>
          <a:xfrm>
            <a:off x="7655045" y="157240"/>
            <a:ext cx="2900613" cy="468895"/>
          </a:xfrm>
          <a:prstGeom prst="rect">
            <a:avLst/>
          </a:prstGeom>
          <a:solidFill>
            <a:srgbClr val="18181A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50818770-A7E8-4A1C-9392-C5C3A686420C}"/>
              </a:ext>
            </a:extLst>
          </p:cNvPr>
          <p:cNvSpPr/>
          <p:nvPr/>
        </p:nvSpPr>
        <p:spPr>
          <a:xfrm>
            <a:off x="7807979" y="235238"/>
            <a:ext cx="919611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Calibri" pitchFamily="34"/>
              </a:rPr>
              <a:t>Message</a:t>
            </a:r>
            <a:endParaRPr lang="fr-FR" sz="20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15" name="Botón de acción: en blanco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677B118-CD32-4273-A60A-C7F89CA59F8A}"/>
              </a:ext>
            </a:extLst>
          </p:cNvPr>
          <p:cNvSpPr/>
          <p:nvPr/>
        </p:nvSpPr>
        <p:spPr>
          <a:xfrm>
            <a:off x="7650473" y="156728"/>
            <a:ext cx="2900613" cy="480882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adroTexto 7">
            <a:extLst>
              <a:ext uri="{FF2B5EF4-FFF2-40B4-BE49-F238E27FC236}">
                <a16:creationId xmlns:a16="http://schemas.microsoft.com/office/drawing/2014/main" id="{A8380E5C-0077-4B7C-B29C-923DD7A0F2CA}"/>
              </a:ext>
            </a:extLst>
          </p:cNvPr>
          <p:cNvSpPr txBox="1"/>
          <p:nvPr/>
        </p:nvSpPr>
        <p:spPr>
          <a:xfrm>
            <a:off x="0" y="6442396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3/20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5" name="Rectangle 15">
            <a:extLst>
              <a:ext uri="{FF2B5EF4-FFF2-40B4-BE49-F238E27FC236}">
                <a16:creationId xmlns:a16="http://schemas.microsoft.com/office/drawing/2014/main" id="{9AD1D625-175E-413C-880C-2AFC23698A7C}"/>
              </a:ext>
            </a:extLst>
          </p:cNvPr>
          <p:cNvSpPr/>
          <p:nvPr/>
        </p:nvSpPr>
        <p:spPr>
          <a:xfrm>
            <a:off x="7655045" y="621005"/>
            <a:ext cx="2900613" cy="600175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24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56" name="Rectangle 9">
            <a:extLst>
              <a:ext uri="{FF2B5EF4-FFF2-40B4-BE49-F238E27FC236}">
                <a16:creationId xmlns:a16="http://schemas.microsoft.com/office/drawing/2014/main" id="{728262B0-3C2C-44D4-9F33-076BFDBE8A36}"/>
              </a:ext>
            </a:extLst>
          </p:cNvPr>
          <p:cNvSpPr/>
          <p:nvPr/>
        </p:nvSpPr>
        <p:spPr>
          <a:xfrm>
            <a:off x="7798149" y="166411"/>
            <a:ext cx="896075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</a:rPr>
              <a:t>Mensaje</a:t>
            </a: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57" name="Rectangle 17">
            <a:extLst>
              <a:ext uri="{FF2B5EF4-FFF2-40B4-BE49-F238E27FC236}">
                <a16:creationId xmlns:a16="http://schemas.microsoft.com/office/drawing/2014/main" id="{6A7EB9DD-F5CE-425A-B95C-03792734C57C}"/>
              </a:ext>
            </a:extLst>
          </p:cNvPr>
          <p:cNvSpPr/>
          <p:nvPr/>
        </p:nvSpPr>
        <p:spPr>
          <a:xfrm>
            <a:off x="7985619" y="849678"/>
            <a:ext cx="89447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New Message</a:t>
            </a:r>
          </a:p>
        </p:txBody>
      </p:sp>
      <p:sp>
        <p:nvSpPr>
          <p:cNvPr id="58" name="Rectangle 18">
            <a:extLst>
              <a:ext uri="{FF2B5EF4-FFF2-40B4-BE49-F238E27FC236}">
                <a16:creationId xmlns:a16="http://schemas.microsoft.com/office/drawing/2014/main" id="{B70E9B30-E605-4028-BC5C-6BDD95A3AD95}"/>
              </a:ext>
            </a:extLst>
          </p:cNvPr>
          <p:cNvSpPr/>
          <p:nvPr/>
        </p:nvSpPr>
        <p:spPr>
          <a:xfrm>
            <a:off x="7985619" y="1150662"/>
            <a:ext cx="36227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Reply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59" name="Rectangle 20">
            <a:extLst>
              <a:ext uri="{FF2B5EF4-FFF2-40B4-BE49-F238E27FC236}">
                <a16:creationId xmlns:a16="http://schemas.microsoft.com/office/drawing/2014/main" id="{A870745D-17A5-4E7F-8A0C-498F4925D2E1}"/>
              </a:ext>
            </a:extLst>
          </p:cNvPr>
          <p:cNvSpPr/>
          <p:nvPr/>
        </p:nvSpPr>
        <p:spPr>
          <a:xfrm>
            <a:off x="7985619" y="1752621"/>
            <a:ext cx="517770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Forward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60" name="Rectangle 23">
            <a:extLst>
              <a:ext uri="{FF2B5EF4-FFF2-40B4-BE49-F238E27FC236}">
                <a16:creationId xmlns:a16="http://schemas.microsoft.com/office/drawing/2014/main" id="{3B07EFB5-40F7-4D6C-87D1-9F9D6B03A3CC}"/>
              </a:ext>
            </a:extLst>
          </p:cNvPr>
          <p:cNvSpPr/>
          <p:nvPr/>
        </p:nvSpPr>
        <p:spPr>
          <a:xfrm>
            <a:off x="7979502" y="2053605"/>
            <a:ext cx="721351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Forward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As</a:t>
            </a:r>
          </a:p>
        </p:txBody>
      </p:sp>
      <p:sp>
        <p:nvSpPr>
          <p:cNvPr id="61" name="Rectangle 19">
            <a:extLst>
              <a:ext uri="{FF2B5EF4-FFF2-40B4-BE49-F238E27FC236}">
                <a16:creationId xmlns:a16="http://schemas.microsoft.com/office/drawing/2014/main" id="{B5C9B99A-BBC8-41C7-B4FE-FCCD47847775}"/>
              </a:ext>
            </a:extLst>
          </p:cNvPr>
          <p:cNvSpPr/>
          <p:nvPr/>
        </p:nvSpPr>
        <p:spPr>
          <a:xfrm>
            <a:off x="7985619" y="1451637"/>
            <a:ext cx="71493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Reply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to All</a:t>
            </a:r>
          </a:p>
        </p:txBody>
      </p:sp>
      <p:sp>
        <p:nvSpPr>
          <p:cNvPr id="62" name="Rectangle 24">
            <a:extLst>
              <a:ext uri="{FF2B5EF4-FFF2-40B4-BE49-F238E27FC236}">
                <a16:creationId xmlns:a16="http://schemas.microsoft.com/office/drawing/2014/main" id="{66C0CC08-FBEA-46D3-B174-27E35AA87FCC}"/>
              </a:ext>
            </a:extLst>
          </p:cNvPr>
          <p:cNvSpPr/>
          <p:nvPr/>
        </p:nvSpPr>
        <p:spPr>
          <a:xfrm>
            <a:off x="7979502" y="2354589"/>
            <a:ext cx="138018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Edit As New Message</a:t>
            </a:r>
          </a:p>
        </p:txBody>
      </p:sp>
      <p:sp>
        <p:nvSpPr>
          <p:cNvPr id="63" name="Rectangle 25">
            <a:extLst>
              <a:ext uri="{FF2B5EF4-FFF2-40B4-BE49-F238E27FC236}">
                <a16:creationId xmlns:a16="http://schemas.microsoft.com/office/drawing/2014/main" id="{625FFC50-341F-4BFF-B35A-492942BC2873}"/>
              </a:ext>
            </a:extLst>
          </p:cNvPr>
          <p:cNvSpPr/>
          <p:nvPr/>
        </p:nvSpPr>
        <p:spPr>
          <a:xfrm>
            <a:off x="7979502" y="2655573"/>
            <a:ext cx="955390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Open Message</a:t>
            </a:r>
          </a:p>
        </p:txBody>
      </p:sp>
      <p:sp>
        <p:nvSpPr>
          <p:cNvPr id="64" name="Rectangle 25">
            <a:extLst>
              <a:ext uri="{FF2B5EF4-FFF2-40B4-BE49-F238E27FC236}">
                <a16:creationId xmlns:a16="http://schemas.microsoft.com/office/drawing/2014/main" id="{4EE763AB-5BE4-4629-A39F-FEFB57F6E570}"/>
              </a:ext>
            </a:extLst>
          </p:cNvPr>
          <p:cNvSpPr/>
          <p:nvPr/>
        </p:nvSpPr>
        <p:spPr>
          <a:xfrm>
            <a:off x="7979502" y="2956556"/>
            <a:ext cx="133209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Open in conversation</a:t>
            </a:r>
          </a:p>
        </p:txBody>
      </p:sp>
      <p:sp>
        <p:nvSpPr>
          <p:cNvPr id="65" name="Rectangle 25">
            <a:extLst>
              <a:ext uri="{FF2B5EF4-FFF2-40B4-BE49-F238E27FC236}">
                <a16:creationId xmlns:a16="http://schemas.microsoft.com/office/drawing/2014/main" id="{CF0F9871-28EB-498B-9786-48EE1C84BEB3}"/>
              </a:ext>
            </a:extLst>
          </p:cNvPr>
          <p:cNvSpPr/>
          <p:nvPr/>
        </p:nvSpPr>
        <p:spPr>
          <a:xfrm>
            <a:off x="7979502" y="3257540"/>
            <a:ext cx="820738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Attatchments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66" name="Rectangle 25">
            <a:extLst>
              <a:ext uri="{FF2B5EF4-FFF2-40B4-BE49-F238E27FC236}">
                <a16:creationId xmlns:a16="http://schemas.microsoft.com/office/drawing/2014/main" id="{258BCD83-5A4A-4540-B686-02CB00FC0F68}"/>
              </a:ext>
            </a:extLst>
          </p:cNvPr>
          <p:cNvSpPr/>
          <p:nvPr/>
        </p:nvSpPr>
        <p:spPr>
          <a:xfrm>
            <a:off x="7987219" y="3562886"/>
            <a:ext cx="24365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Tag</a:t>
            </a:r>
          </a:p>
        </p:txBody>
      </p:sp>
      <p:sp>
        <p:nvSpPr>
          <p:cNvPr id="67" name="Rectangle 25">
            <a:extLst>
              <a:ext uri="{FF2B5EF4-FFF2-40B4-BE49-F238E27FC236}">
                <a16:creationId xmlns:a16="http://schemas.microsoft.com/office/drawing/2014/main" id="{43B1CF1A-A491-42F7-9389-374CD176F981}"/>
              </a:ext>
            </a:extLst>
          </p:cNvPr>
          <p:cNvSpPr/>
          <p:nvPr/>
        </p:nvSpPr>
        <p:spPr>
          <a:xfrm>
            <a:off x="7987219" y="3863870"/>
            <a:ext cx="31258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Mark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68" name="Rectangle 25">
            <a:extLst>
              <a:ext uri="{FF2B5EF4-FFF2-40B4-BE49-F238E27FC236}">
                <a16:creationId xmlns:a16="http://schemas.microsoft.com/office/drawing/2014/main" id="{DDD36240-822E-460D-9968-A789DE550D6E}"/>
              </a:ext>
            </a:extLst>
          </p:cNvPr>
          <p:cNvSpPr/>
          <p:nvPr/>
        </p:nvSpPr>
        <p:spPr>
          <a:xfrm>
            <a:off x="7987219" y="4167679"/>
            <a:ext cx="549831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Archieve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69" name="Rectangle 25">
            <a:extLst>
              <a:ext uri="{FF2B5EF4-FFF2-40B4-BE49-F238E27FC236}">
                <a16:creationId xmlns:a16="http://schemas.microsoft.com/office/drawing/2014/main" id="{8DC55F1A-DF6B-4C45-A89D-B4E01E9DE6CB}"/>
              </a:ext>
            </a:extLst>
          </p:cNvPr>
          <p:cNvSpPr/>
          <p:nvPr/>
        </p:nvSpPr>
        <p:spPr>
          <a:xfrm>
            <a:off x="7979502" y="4471489"/>
            <a:ext cx="548227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Move To</a:t>
            </a:r>
          </a:p>
        </p:txBody>
      </p:sp>
      <p:sp>
        <p:nvSpPr>
          <p:cNvPr id="70" name="Rectangle 25">
            <a:extLst>
              <a:ext uri="{FF2B5EF4-FFF2-40B4-BE49-F238E27FC236}">
                <a16:creationId xmlns:a16="http://schemas.microsoft.com/office/drawing/2014/main" id="{43216FAB-994E-4769-A8F9-D721A1933A18}"/>
              </a:ext>
            </a:extLst>
          </p:cNvPr>
          <p:cNvSpPr/>
          <p:nvPr/>
        </p:nvSpPr>
        <p:spPr>
          <a:xfrm>
            <a:off x="7987219" y="4772473"/>
            <a:ext cx="485710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Copy to</a:t>
            </a:r>
          </a:p>
        </p:txBody>
      </p:sp>
      <p:sp>
        <p:nvSpPr>
          <p:cNvPr id="71" name="Rectangle 25">
            <a:extLst>
              <a:ext uri="{FF2B5EF4-FFF2-40B4-BE49-F238E27FC236}">
                <a16:creationId xmlns:a16="http://schemas.microsoft.com/office/drawing/2014/main" id="{378ABE8C-813B-4C9B-8B8A-FC5E52ADB290}"/>
              </a:ext>
            </a:extLst>
          </p:cNvPr>
          <p:cNvSpPr/>
          <p:nvPr/>
        </p:nvSpPr>
        <p:spPr>
          <a:xfrm>
            <a:off x="7986415" y="5073456"/>
            <a:ext cx="729367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Move 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again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72" name="Rectangle 25">
            <a:extLst>
              <a:ext uri="{FF2B5EF4-FFF2-40B4-BE49-F238E27FC236}">
                <a16:creationId xmlns:a16="http://schemas.microsoft.com/office/drawing/2014/main" id="{CC2D5B96-F068-4038-9EC0-55A05E7859D9}"/>
              </a:ext>
            </a:extLst>
          </p:cNvPr>
          <p:cNvSpPr/>
          <p:nvPr/>
        </p:nvSpPr>
        <p:spPr>
          <a:xfrm>
            <a:off x="7986415" y="5374431"/>
            <a:ext cx="189474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Create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Filter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From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Message…</a:t>
            </a:r>
          </a:p>
        </p:txBody>
      </p:sp>
      <p:sp>
        <p:nvSpPr>
          <p:cNvPr id="73" name="Rectangle 25">
            <a:extLst>
              <a:ext uri="{FF2B5EF4-FFF2-40B4-BE49-F238E27FC236}">
                <a16:creationId xmlns:a16="http://schemas.microsoft.com/office/drawing/2014/main" id="{4D6A49AA-E269-4D05-8717-1A9C4A69350B}"/>
              </a:ext>
            </a:extLst>
          </p:cNvPr>
          <p:cNvSpPr/>
          <p:nvPr/>
        </p:nvSpPr>
        <p:spPr>
          <a:xfrm>
            <a:off x="7979502" y="5671575"/>
            <a:ext cx="884858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Ignore Thread</a:t>
            </a:r>
          </a:p>
        </p:txBody>
      </p:sp>
      <p:sp>
        <p:nvSpPr>
          <p:cNvPr id="74" name="Rectangle 25">
            <a:extLst>
              <a:ext uri="{FF2B5EF4-FFF2-40B4-BE49-F238E27FC236}">
                <a16:creationId xmlns:a16="http://schemas.microsoft.com/office/drawing/2014/main" id="{F7D3BFEF-368C-43E5-9BC9-DB086C0DF919}"/>
              </a:ext>
            </a:extLst>
          </p:cNvPr>
          <p:cNvSpPr/>
          <p:nvPr/>
        </p:nvSpPr>
        <p:spPr>
          <a:xfrm>
            <a:off x="7979502" y="5968718"/>
            <a:ext cx="108843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Ignore 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Subthread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75" name="Rectangle 25">
            <a:extLst>
              <a:ext uri="{FF2B5EF4-FFF2-40B4-BE49-F238E27FC236}">
                <a16:creationId xmlns:a16="http://schemas.microsoft.com/office/drawing/2014/main" id="{EBC0658B-BB1C-41E4-9249-46774AD0F896}"/>
              </a:ext>
            </a:extLst>
          </p:cNvPr>
          <p:cNvSpPr/>
          <p:nvPr/>
        </p:nvSpPr>
        <p:spPr>
          <a:xfrm>
            <a:off x="7979502" y="6273542"/>
            <a:ext cx="884858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Watch Thread</a:t>
            </a:r>
          </a:p>
        </p:txBody>
      </p:sp>
      <p:sp>
        <p:nvSpPr>
          <p:cNvPr id="76" name="Rectangle 23">
            <a:extLst>
              <a:ext uri="{FF2B5EF4-FFF2-40B4-BE49-F238E27FC236}">
                <a16:creationId xmlns:a16="http://schemas.microsoft.com/office/drawing/2014/main" id="{A4212C0A-5052-4E1C-BB3D-839E410255AA}"/>
              </a:ext>
            </a:extLst>
          </p:cNvPr>
          <p:cNvSpPr/>
          <p:nvPr/>
        </p:nvSpPr>
        <p:spPr>
          <a:xfrm>
            <a:off x="10330818" y="2053605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C90E07FD-E535-4435-9676-A614E080F2D1}"/>
              </a:ext>
            </a:extLst>
          </p:cNvPr>
          <p:cNvSpPr/>
          <p:nvPr/>
        </p:nvSpPr>
        <p:spPr>
          <a:xfrm>
            <a:off x="10330818" y="3257540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78" name="Rectangle 25">
            <a:extLst>
              <a:ext uri="{FF2B5EF4-FFF2-40B4-BE49-F238E27FC236}">
                <a16:creationId xmlns:a16="http://schemas.microsoft.com/office/drawing/2014/main" id="{D78D91C3-86E7-4D89-97A3-1C32D51BF0D3}"/>
              </a:ext>
            </a:extLst>
          </p:cNvPr>
          <p:cNvSpPr/>
          <p:nvPr/>
        </p:nvSpPr>
        <p:spPr>
          <a:xfrm>
            <a:off x="10338535" y="3562886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79" name="Rectangle 25">
            <a:extLst>
              <a:ext uri="{FF2B5EF4-FFF2-40B4-BE49-F238E27FC236}">
                <a16:creationId xmlns:a16="http://schemas.microsoft.com/office/drawing/2014/main" id="{2C768B39-E5F4-4737-BC47-314B39FB1355}"/>
              </a:ext>
            </a:extLst>
          </p:cNvPr>
          <p:cNvSpPr/>
          <p:nvPr/>
        </p:nvSpPr>
        <p:spPr>
          <a:xfrm>
            <a:off x="10330818" y="4471489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80" name="Rectangle 25">
            <a:extLst>
              <a:ext uri="{FF2B5EF4-FFF2-40B4-BE49-F238E27FC236}">
                <a16:creationId xmlns:a16="http://schemas.microsoft.com/office/drawing/2014/main" id="{9B0581FE-3D50-40E9-8122-C3D913D720F7}"/>
              </a:ext>
            </a:extLst>
          </p:cNvPr>
          <p:cNvSpPr/>
          <p:nvPr/>
        </p:nvSpPr>
        <p:spPr>
          <a:xfrm>
            <a:off x="10338535" y="4772473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81" name="Rectangle 25">
            <a:extLst>
              <a:ext uri="{FF2B5EF4-FFF2-40B4-BE49-F238E27FC236}">
                <a16:creationId xmlns:a16="http://schemas.microsoft.com/office/drawing/2014/main" id="{3044E98F-335F-4A8E-B22C-5F32D96690BD}"/>
              </a:ext>
            </a:extLst>
          </p:cNvPr>
          <p:cNvSpPr/>
          <p:nvPr/>
        </p:nvSpPr>
        <p:spPr>
          <a:xfrm>
            <a:off x="10338535" y="3863870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82" name="Rectangle 18">
            <a:extLst>
              <a:ext uri="{FF2B5EF4-FFF2-40B4-BE49-F238E27FC236}">
                <a16:creationId xmlns:a16="http://schemas.microsoft.com/office/drawing/2014/main" id="{6E82432A-8C7A-457F-A8AE-79BFAE0649FC}"/>
              </a:ext>
            </a:extLst>
          </p:cNvPr>
          <p:cNvSpPr/>
          <p:nvPr/>
        </p:nvSpPr>
        <p:spPr>
          <a:xfrm>
            <a:off x="7655045" y="157240"/>
            <a:ext cx="2900613" cy="468895"/>
          </a:xfrm>
          <a:prstGeom prst="rect">
            <a:avLst/>
          </a:prstGeom>
          <a:solidFill>
            <a:srgbClr val="18181A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3" name="Rectangle 9">
            <a:extLst>
              <a:ext uri="{FF2B5EF4-FFF2-40B4-BE49-F238E27FC236}">
                <a16:creationId xmlns:a16="http://schemas.microsoft.com/office/drawing/2014/main" id="{FA237F34-35CE-4A87-96CB-BEADE1F5D749}"/>
              </a:ext>
            </a:extLst>
          </p:cNvPr>
          <p:cNvSpPr/>
          <p:nvPr/>
        </p:nvSpPr>
        <p:spPr>
          <a:xfrm>
            <a:off x="7807979" y="235238"/>
            <a:ext cx="919611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Calibri" pitchFamily="34"/>
              </a:rPr>
              <a:t>Message</a:t>
            </a:r>
            <a:endParaRPr lang="fr-FR" sz="20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84" name="Botón de acción: en blanco 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AD60C57-1B47-4EE2-9000-97D303072D0C}"/>
              </a:ext>
            </a:extLst>
          </p:cNvPr>
          <p:cNvSpPr/>
          <p:nvPr/>
        </p:nvSpPr>
        <p:spPr>
          <a:xfrm>
            <a:off x="7650473" y="83731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5" name="Botón de acción: en blanco 6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809536B-B429-4248-B2B3-68FCB37640DD}"/>
              </a:ext>
            </a:extLst>
          </p:cNvPr>
          <p:cNvSpPr/>
          <p:nvPr/>
        </p:nvSpPr>
        <p:spPr>
          <a:xfrm>
            <a:off x="7666238" y="109482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6" name="Botón de acción: en blanco 6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1E7732D-9CC9-49AE-B37D-93D7EA7DECB1}"/>
              </a:ext>
            </a:extLst>
          </p:cNvPr>
          <p:cNvSpPr/>
          <p:nvPr/>
        </p:nvSpPr>
        <p:spPr>
          <a:xfrm>
            <a:off x="7660980" y="142589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7" name="Botón de acción: en blanco 6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7DE38FF-24A9-4866-BE46-0D1B68C3670C}"/>
              </a:ext>
            </a:extLst>
          </p:cNvPr>
          <p:cNvSpPr/>
          <p:nvPr/>
        </p:nvSpPr>
        <p:spPr>
          <a:xfrm>
            <a:off x="7655722" y="172543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9" name="Botón de acción: en blanco 6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DEFECB8-FC2C-4726-9B5B-5DCADA01CC47}"/>
              </a:ext>
            </a:extLst>
          </p:cNvPr>
          <p:cNvSpPr/>
          <p:nvPr/>
        </p:nvSpPr>
        <p:spPr>
          <a:xfrm>
            <a:off x="7671495" y="198294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0" name="Botón de acción: en blanco 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A4263FA-B91F-4514-B27B-326912F69AE1}"/>
              </a:ext>
            </a:extLst>
          </p:cNvPr>
          <p:cNvSpPr/>
          <p:nvPr/>
        </p:nvSpPr>
        <p:spPr>
          <a:xfrm>
            <a:off x="7676753" y="263983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1" name="Botón de acción: en blanco 7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78E70CC-1E94-4C39-B9D6-1E5F1AF4BF3E}"/>
              </a:ext>
            </a:extLst>
          </p:cNvPr>
          <p:cNvSpPr/>
          <p:nvPr/>
        </p:nvSpPr>
        <p:spPr>
          <a:xfrm>
            <a:off x="7692518" y="289734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2" name="Botón de acción: en blanco 7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A873F7C-2778-407F-A368-83AF107D923D}"/>
              </a:ext>
            </a:extLst>
          </p:cNvPr>
          <p:cNvSpPr/>
          <p:nvPr/>
        </p:nvSpPr>
        <p:spPr>
          <a:xfrm>
            <a:off x="7687260" y="32284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3" name="Botón de acción: en blanco 7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7CB1091-24B3-4502-8604-1D771A0192E9}"/>
              </a:ext>
            </a:extLst>
          </p:cNvPr>
          <p:cNvSpPr/>
          <p:nvPr/>
        </p:nvSpPr>
        <p:spPr>
          <a:xfrm>
            <a:off x="7682002" y="352795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4" name="Botón de acción: en blanco 7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CB16D11-4759-41D9-BA29-55D14D4B12E8}"/>
              </a:ext>
            </a:extLst>
          </p:cNvPr>
          <p:cNvSpPr/>
          <p:nvPr/>
        </p:nvSpPr>
        <p:spPr>
          <a:xfrm>
            <a:off x="7697766" y="381495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5" name="Botón de acción: en blanco 7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85B7226-1B97-4785-A8D5-525F6E9477D9}"/>
              </a:ext>
            </a:extLst>
          </p:cNvPr>
          <p:cNvSpPr/>
          <p:nvPr/>
        </p:nvSpPr>
        <p:spPr>
          <a:xfrm>
            <a:off x="7692518" y="411653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6" name="Botón de acción: en blanco 7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2D5816D-F046-479F-931F-AE9518F23023}"/>
              </a:ext>
            </a:extLst>
          </p:cNvPr>
          <p:cNvSpPr/>
          <p:nvPr/>
        </p:nvSpPr>
        <p:spPr>
          <a:xfrm>
            <a:off x="7650473" y="4431849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7" name="Botón de acción: en blanco 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3B66ADD-870C-4851-859E-A96AA9BE54E6}"/>
              </a:ext>
            </a:extLst>
          </p:cNvPr>
          <p:cNvSpPr/>
          <p:nvPr/>
        </p:nvSpPr>
        <p:spPr>
          <a:xfrm>
            <a:off x="7666238" y="470901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8" name="Botón de acción: en blanco 7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1E50390-E392-46A3-97CE-D09FA3889F79}"/>
              </a:ext>
            </a:extLst>
          </p:cNvPr>
          <p:cNvSpPr/>
          <p:nvPr/>
        </p:nvSpPr>
        <p:spPr>
          <a:xfrm>
            <a:off x="7660989" y="502042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9" name="Botón de acción: en blanco 7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E907B2C-F747-478E-B683-CD845C7AC9B2}"/>
              </a:ext>
            </a:extLst>
          </p:cNvPr>
          <p:cNvSpPr/>
          <p:nvPr/>
        </p:nvSpPr>
        <p:spPr>
          <a:xfrm>
            <a:off x="7655731" y="531997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0" name="Botón de acción: en blanco 8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5F5F651-2529-432A-8E06-72238114DC95}"/>
              </a:ext>
            </a:extLst>
          </p:cNvPr>
          <p:cNvSpPr/>
          <p:nvPr/>
        </p:nvSpPr>
        <p:spPr>
          <a:xfrm>
            <a:off x="7671495" y="557747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1" name="Botón de acción: en blanco 8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4C8A406-77AD-4083-A360-5157BDAC59A9}"/>
              </a:ext>
            </a:extLst>
          </p:cNvPr>
          <p:cNvSpPr/>
          <p:nvPr/>
        </p:nvSpPr>
        <p:spPr>
          <a:xfrm>
            <a:off x="7666238" y="590854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2" name="Botón de acción: en blanco 8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5D060C2-A0BE-4468-A8E9-9683052CB20D}"/>
              </a:ext>
            </a:extLst>
          </p:cNvPr>
          <p:cNvSpPr/>
          <p:nvPr/>
        </p:nvSpPr>
        <p:spPr>
          <a:xfrm>
            <a:off x="7671495" y="627115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3" name="CuadroTexto 2">
            <a:extLst>
              <a:ext uri="{FF2B5EF4-FFF2-40B4-BE49-F238E27FC236}">
                <a16:creationId xmlns:a16="http://schemas.microsoft.com/office/drawing/2014/main" id="{1D01B82F-8811-4C5A-A436-D5B7B9EFC89B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Edi</a:t>
            </a:r>
            <a:r>
              <a:rPr lang="es-ES" dirty="0" err="1">
                <a:solidFill>
                  <a:srgbClr val="000000"/>
                </a:solidFill>
                <a:latin typeface="Calibri"/>
              </a:rPr>
              <a:t>t</a:t>
            </a:r>
            <a:r>
              <a:rPr lang="es-ES" dirty="0">
                <a:solidFill>
                  <a:srgbClr val="000000"/>
                </a:solidFill>
                <a:latin typeface="Calibri"/>
              </a:rPr>
              <a:t> as new </a:t>
            </a:r>
            <a:r>
              <a:rPr lang="es-ES" dirty="0" err="1">
                <a:solidFill>
                  <a:srgbClr val="000000"/>
                </a:solidFill>
                <a:latin typeface="Calibri"/>
              </a:rPr>
              <a:t>Message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71810892-1FCE-4092-B306-A7A713A11974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5" name="Botón de acción: en blanco 6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934CE82-E41D-4EFC-AE80-3BDF25217771}"/>
              </a:ext>
            </a:extLst>
          </p:cNvPr>
          <p:cNvSpPr/>
          <p:nvPr/>
        </p:nvSpPr>
        <p:spPr>
          <a:xfrm>
            <a:off x="7681717" y="2306849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3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3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3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3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3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9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3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3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9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3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3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0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3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0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3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3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3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3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3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3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3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3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3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61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4" grpId="0"/>
      <p:bldP spid="85" grpId="0"/>
      <p:bldP spid="86" grpId="0"/>
      <p:bldP spid="87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A4ED3B85-E0AD-4CA6-9771-AFFFFD4414D4}"/>
              </a:ext>
            </a:extLst>
          </p:cNvPr>
          <p:cNvSpPr txBox="1"/>
          <p:nvPr/>
        </p:nvSpPr>
        <p:spPr>
          <a:xfrm>
            <a:off x="724168" y="1118503"/>
            <a:ext cx="8763966" cy="507831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In this exercise are several drop-down menus used in typical applications such as web browsers or mail managers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Follow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theses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steps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You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will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be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shown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the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menú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action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to perform.</a:t>
            </a:r>
            <a:endParaRPr lang="es-ES" sz="1800" b="0" i="0" u="none" strike="noStrike" kern="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The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name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of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the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main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menu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will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be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shown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framed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in a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rectangle</a:t>
            </a:r>
            <a:r>
              <a:rPr lang="es-ES" dirty="0">
                <a:solidFill>
                  <a:srgbClr val="000000"/>
                </a:solidFill>
                <a:latin typeface="Calibri"/>
              </a:rPr>
              <a:t>.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You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must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click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on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this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rectangle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to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display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all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menu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options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Once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all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options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are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displayed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you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must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click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on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the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action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indicated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in step 1.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 err="1">
                <a:solidFill>
                  <a:srgbClr val="000000"/>
                </a:solidFill>
                <a:latin typeface="Calibri"/>
              </a:rPr>
              <a:t>You</a:t>
            </a:r>
            <a:r>
              <a:rPr lang="es-ES" dirty="0">
                <a:solidFill>
                  <a:srgbClr val="000000"/>
                </a:solidFill>
                <a:latin typeface="Calibri"/>
              </a:rPr>
              <a:t> Will be </a:t>
            </a:r>
            <a:r>
              <a:rPr lang="es-ES" dirty="0" err="1">
                <a:solidFill>
                  <a:srgbClr val="000000"/>
                </a:solidFill>
                <a:latin typeface="Calibri"/>
              </a:rPr>
              <a:t>asked</a:t>
            </a:r>
            <a:r>
              <a:rPr lang="es-ES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es-ES" dirty="0" err="1">
                <a:solidFill>
                  <a:srgbClr val="000000"/>
                </a:solidFill>
                <a:latin typeface="Calibri"/>
              </a:rPr>
              <a:t>close</a:t>
            </a:r>
            <a:r>
              <a:rPr lang="es-E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/>
              </a:rPr>
              <a:t>your</a:t>
            </a:r>
            <a:r>
              <a:rPr lang="es-E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/>
              </a:rPr>
              <a:t>eyes</a:t>
            </a:r>
            <a:r>
              <a:rPr lang="es-E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/>
              </a:rPr>
              <a:t>for</a:t>
            </a:r>
            <a:r>
              <a:rPr lang="es-ES" dirty="0">
                <a:solidFill>
                  <a:srgbClr val="000000"/>
                </a:solidFill>
                <a:latin typeface="Calibri"/>
              </a:rPr>
              <a:t> 10 </a:t>
            </a:r>
            <a:r>
              <a:rPr lang="es-ES" dirty="0" err="1">
                <a:solidFill>
                  <a:srgbClr val="000000"/>
                </a:solidFill>
                <a:latin typeface="Calibri"/>
              </a:rPr>
              <a:t>seconds</a:t>
            </a:r>
            <a:r>
              <a:rPr lang="es-ES" dirty="0">
                <a:solidFill>
                  <a:srgbClr val="000000"/>
                </a:solidFill>
                <a:latin typeface="Calibri"/>
              </a:rPr>
              <a:t>. </a:t>
            </a:r>
            <a:r>
              <a:rPr lang="es-ES" dirty="0" err="1">
                <a:solidFill>
                  <a:srgbClr val="000000"/>
                </a:solidFill>
                <a:latin typeface="Calibri"/>
              </a:rPr>
              <a:t>You</a:t>
            </a:r>
            <a:r>
              <a:rPr lang="es-ES" dirty="0">
                <a:solidFill>
                  <a:srgbClr val="000000"/>
                </a:solidFill>
                <a:latin typeface="Calibri"/>
              </a:rPr>
              <a:t> Will </a:t>
            </a:r>
            <a:r>
              <a:rPr lang="es-ES" dirty="0" err="1">
                <a:solidFill>
                  <a:srgbClr val="000000"/>
                </a:solidFill>
                <a:latin typeface="Calibri"/>
              </a:rPr>
              <a:t>hear</a:t>
            </a:r>
            <a:r>
              <a:rPr lang="es-ES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es-ES" dirty="0" err="1">
                <a:solidFill>
                  <a:srgbClr val="000000"/>
                </a:solidFill>
                <a:latin typeface="Calibri"/>
              </a:rPr>
              <a:t>sound</a:t>
            </a:r>
            <a:r>
              <a:rPr lang="es-ES" dirty="0">
                <a:solidFill>
                  <a:srgbClr val="000000"/>
                </a:solidFill>
                <a:latin typeface="Calibri"/>
              </a:rPr>
              <a:t> to open </a:t>
            </a:r>
            <a:r>
              <a:rPr lang="es-ES" dirty="0" err="1">
                <a:solidFill>
                  <a:srgbClr val="000000"/>
                </a:solidFill>
                <a:latin typeface="Calibri"/>
              </a:rPr>
              <a:t>them</a:t>
            </a:r>
            <a:r>
              <a:rPr lang="es-E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/>
              </a:rPr>
              <a:t>again</a:t>
            </a:r>
            <a:r>
              <a:rPr lang="es-ES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This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proces</a:t>
            </a:r>
            <a:r>
              <a:rPr lang="es-ES" dirty="0" err="1">
                <a:solidFill>
                  <a:srgbClr val="000000"/>
                </a:solidFill>
                <a:latin typeface="Calibri"/>
              </a:rPr>
              <a:t>s</a:t>
            </a:r>
            <a:r>
              <a:rPr lang="es-E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es-ES" dirty="0">
                <a:solidFill>
                  <a:srgbClr val="000000"/>
                </a:solidFill>
                <a:latin typeface="Calibri"/>
              </a:rPr>
              <a:t> be </a:t>
            </a:r>
            <a:r>
              <a:rPr lang="es-ES" dirty="0" err="1">
                <a:solidFill>
                  <a:srgbClr val="000000"/>
                </a:solidFill>
                <a:latin typeface="Calibri"/>
              </a:rPr>
              <a:t>repeated</a:t>
            </a:r>
            <a:r>
              <a:rPr lang="es-E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/>
              </a:rPr>
              <a:t>for</a:t>
            </a:r>
            <a:r>
              <a:rPr lang="es-ES" dirty="0">
                <a:solidFill>
                  <a:srgbClr val="000000"/>
                </a:solidFill>
                <a:latin typeface="Calibri"/>
              </a:rPr>
              <a:t> 20 </a:t>
            </a:r>
            <a:r>
              <a:rPr lang="es-ES" dirty="0" err="1">
                <a:solidFill>
                  <a:srgbClr val="000000"/>
                </a:solidFill>
                <a:latin typeface="Calibri"/>
              </a:rPr>
              <a:t>menus</a:t>
            </a:r>
            <a:r>
              <a:rPr lang="es-ES" dirty="0">
                <a:solidFill>
                  <a:srgbClr val="000000"/>
                </a:solidFill>
                <a:latin typeface="Calibri"/>
              </a:rPr>
              <a:t> and </a:t>
            </a:r>
            <a:r>
              <a:rPr lang="es-ES" dirty="0" err="1">
                <a:solidFill>
                  <a:srgbClr val="000000"/>
                </a:solidFill>
                <a:latin typeface="Calibri"/>
              </a:rPr>
              <a:t>actions</a:t>
            </a:r>
            <a:r>
              <a:rPr lang="es-ES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 dirty="0" err="1">
                <a:solidFill>
                  <a:srgbClr val="000000"/>
                </a:solidFill>
                <a:latin typeface="Calibri"/>
              </a:rPr>
              <a:t>First</a:t>
            </a:r>
            <a:r>
              <a:rPr lang="es-ES" kern="0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s-ES" kern="0" dirty="0" err="1">
                <a:solidFill>
                  <a:srgbClr val="000000"/>
                </a:solidFill>
                <a:latin typeface="Calibri"/>
              </a:rPr>
              <a:t>an</a:t>
            </a:r>
            <a:r>
              <a:rPr lang="es-ES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kern="0" dirty="0" err="1">
                <a:solidFill>
                  <a:srgbClr val="000000"/>
                </a:solidFill>
                <a:latin typeface="Calibri"/>
              </a:rPr>
              <a:t>example</a:t>
            </a:r>
            <a:r>
              <a:rPr lang="es-ES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kern="0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es-ES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kern="0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es-ES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kern="0" dirty="0" err="1">
                <a:solidFill>
                  <a:srgbClr val="000000"/>
                </a:solidFill>
                <a:latin typeface="Calibri"/>
              </a:rPr>
              <a:t>dynamics</a:t>
            </a:r>
            <a:r>
              <a:rPr lang="es-ES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kern="0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es-ES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kern="0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es-ES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kern="0" dirty="0" err="1">
                <a:solidFill>
                  <a:srgbClr val="000000"/>
                </a:solidFill>
                <a:latin typeface="Calibri"/>
              </a:rPr>
              <a:t>exercise</a:t>
            </a:r>
            <a:r>
              <a:rPr lang="es-ES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kern="0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es-ES" kern="0" dirty="0">
                <a:solidFill>
                  <a:srgbClr val="000000"/>
                </a:solidFill>
                <a:latin typeface="Calibri"/>
              </a:rPr>
              <a:t> be </a:t>
            </a:r>
            <a:r>
              <a:rPr lang="es-ES" kern="0" dirty="0" err="1">
                <a:solidFill>
                  <a:srgbClr val="000000"/>
                </a:solidFill>
                <a:latin typeface="Calibri"/>
              </a:rPr>
              <a:t>shown</a:t>
            </a:r>
            <a:r>
              <a:rPr lang="es-ES" kern="0" dirty="0">
                <a:solidFill>
                  <a:srgbClr val="000000"/>
                </a:solidFill>
                <a:latin typeface="Calibri"/>
              </a:rPr>
              <a:t> and, once </a:t>
            </a:r>
            <a:r>
              <a:rPr lang="es-ES" kern="0" dirty="0" err="1">
                <a:solidFill>
                  <a:srgbClr val="000000"/>
                </a:solidFill>
                <a:latin typeface="Calibri"/>
              </a:rPr>
              <a:t>everything</a:t>
            </a:r>
            <a:r>
              <a:rPr lang="es-ES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kern="0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es-ES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kern="0" dirty="0" err="1">
                <a:solidFill>
                  <a:srgbClr val="000000"/>
                </a:solidFill>
                <a:latin typeface="Calibri"/>
              </a:rPr>
              <a:t>understood</a:t>
            </a:r>
            <a:r>
              <a:rPr lang="es-ES" kern="0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s-ES" kern="0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es-ES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kern="0" dirty="0" err="1">
                <a:solidFill>
                  <a:srgbClr val="000000"/>
                </a:solidFill>
                <a:latin typeface="Calibri"/>
              </a:rPr>
              <a:t>exercise</a:t>
            </a:r>
            <a:r>
              <a:rPr lang="es-ES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kern="0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es-ES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kern="0" dirty="0" err="1">
                <a:solidFill>
                  <a:srgbClr val="000000"/>
                </a:solidFill>
                <a:latin typeface="Calibri"/>
              </a:rPr>
              <a:t>begin</a:t>
            </a:r>
            <a:r>
              <a:rPr lang="es-ES" kern="0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 dirty="0">
                <a:solidFill>
                  <a:srgbClr val="000000"/>
                </a:solidFill>
                <a:latin typeface="Calibri"/>
              </a:rPr>
              <a:t>Note: </a:t>
            </a:r>
            <a:r>
              <a:rPr lang="es-ES" kern="0" dirty="0" err="1">
                <a:solidFill>
                  <a:srgbClr val="000000"/>
                </a:solidFill>
                <a:latin typeface="Calibri"/>
              </a:rPr>
              <a:t>You</a:t>
            </a:r>
            <a:r>
              <a:rPr lang="es-ES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kern="0" dirty="0" err="1">
                <a:solidFill>
                  <a:srgbClr val="000000"/>
                </a:solidFill>
                <a:latin typeface="Calibri"/>
              </a:rPr>
              <a:t>cannot</a:t>
            </a:r>
            <a:r>
              <a:rPr lang="es-ES" kern="0" dirty="0">
                <a:solidFill>
                  <a:srgbClr val="000000"/>
                </a:solidFill>
                <a:latin typeface="Calibri"/>
              </a:rPr>
              <a:t> use </a:t>
            </a:r>
            <a:r>
              <a:rPr lang="es-ES" kern="0" dirty="0" err="1">
                <a:solidFill>
                  <a:srgbClr val="000000"/>
                </a:solidFill>
                <a:latin typeface="Calibri"/>
              </a:rPr>
              <a:t>keyboard</a:t>
            </a:r>
            <a:r>
              <a:rPr lang="es-ES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kern="0" dirty="0" err="1">
                <a:solidFill>
                  <a:srgbClr val="000000"/>
                </a:solidFill>
                <a:latin typeface="Calibri"/>
              </a:rPr>
              <a:t>shortcuts</a:t>
            </a:r>
            <a:r>
              <a:rPr lang="es-ES" kern="0" dirty="0">
                <a:solidFill>
                  <a:srgbClr val="000000"/>
                </a:solidFill>
                <a:latin typeface="Calibri"/>
              </a:rPr>
              <a:t>. </a:t>
            </a:r>
            <a:r>
              <a:rPr lang="es-ES" kern="0" dirty="0" err="1">
                <a:solidFill>
                  <a:srgbClr val="000000"/>
                </a:solidFill>
                <a:latin typeface="Calibri"/>
              </a:rPr>
              <a:t>Only</a:t>
            </a:r>
            <a:r>
              <a:rPr lang="es-ES" kern="0" dirty="0">
                <a:solidFill>
                  <a:srgbClr val="000000"/>
                </a:solidFill>
                <a:latin typeface="Calibri"/>
              </a:rPr>
              <a:t> mouse Will be </a:t>
            </a:r>
            <a:r>
              <a:rPr lang="es-ES" kern="0" dirty="0" err="1">
                <a:solidFill>
                  <a:srgbClr val="000000"/>
                </a:solidFill>
                <a:latin typeface="Calibri"/>
              </a:rPr>
              <a:t>used</a:t>
            </a:r>
            <a:r>
              <a:rPr lang="es-ES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kern="0" dirty="0" err="1">
                <a:solidFill>
                  <a:srgbClr val="000000"/>
                </a:solidFill>
                <a:latin typeface="Calibri"/>
              </a:rPr>
              <a:t>during</a:t>
            </a:r>
            <a:r>
              <a:rPr lang="es-ES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kern="0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es-ES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kern="0" dirty="0" err="1">
                <a:solidFill>
                  <a:srgbClr val="000000"/>
                </a:solidFill>
                <a:latin typeface="Calibri"/>
              </a:rPr>
              <a:t>exercise</a:t>
            </a:r>
            <a:r>
              <a:rPr lang="es-ES" kern="0" dirty="0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CDAD4456-2836-4224-9350-04CF45C687A3}"/>
              </a:ext>
            </a:extLst>
          </p:cNvPr>
          <p:cNvSpPr txBox="1"/>
          <p:nvPr/>
        </p:nvSpPr>
        <p:spPr>
          <a:xfrm>
            <a:off x="724168" y="563334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Instructions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01CD8DD2-C114-F553-5F2C-78FFE859E84A}"/>
              </a:ext>
            </a:extLst>
          </p:cNvPr>
          <p:cNvSpPr/>
          <p:nvPr/>
        </p:nvSpPr>
        <p:spPr>
          <a:xfrm>
            <a:off x="10474778" y="5339443"/>
            <a:ext cx="1605375" cy="1358889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Click</a:t>
            </a:r>
            <a:r>
              <a:rPr lang="es-ES" dirty="0"/>
              <a:t> - Next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4C03BC-0F96-4C3A-B57E-A44905266C85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eyes</a:t>
            </a:r>
            <a:endParaRPr kumimoji="0" lang="es-E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9891977"/>
      </p:ext>
    </p:extLst>
  </p:cSld>
  <p:clrMapOvr>
    <a:masterClrMapping/>
  </p:clrMapOvr>
  <p:transition spd="slow" advClick="0" advTm="300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">
            <a:extLst>
              <a:ext uri="{FF2B5EF4-FFF2-40B4-BE49-F238E27FC236}">
                <a16:creationId xmlns:a16="http://schemas.microsoft.com/office/drawing/2014/main" id="{62D24726-D63C-4467-82BA-0259C2898754}"/>
              </a:ext>
            </a:extLst>
          </p:cNvPr>
          <p:cNvSpPr txBox="1"/>
          <p:nvPr/>
        </p:nvSpPr>
        <p:spPr>
          <a:xfrm>
            <a:off x="0" y="6442396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4/20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CuadroTexto 2">
            <a:extLst>
              <a:ext uri="{FF2B5EF4-FFF2-40B4-BE49-F238E27FC236}">
                <a16:creationId xmlns:a16="http://schemas.microsoft.com/office/drawing/2014/main" id="{B1B6C245-A4D3-453B-9E59-D09E19E556BA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Create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a New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message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370F159-7880-4BBB-9B44-1175087636A7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3" name="arrow.wav"/>
          </p:stSnd>
        </p:sndAc>
      </p:transition>
    </mc:Choice>
    <mc:Fallback>
      <p:transition spd="slow">
        <p:sndAc>
          <p:stSnd>
            <p:snd r:embed="rId3" name="arrow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7">
            <a:extLst>
              <a:ext uri="{FF2B5EF4-FFF2-40B4-BE49-F238E27FC236}">
                <a16:creationId xmlns:a16="http://schemas.microsoft.com/office/drawing/2014/main" id="{94CE5B54-83D4-481F-8C35-42505F05C22D}"/>
              </a:ext>
            </a:extLst>
          </p:cNvPr>
          <p:cNvSpPr txBox="1"/>
          <p:nvPr/>
        </p:nvSpPr>
        <p:spPr>
          <a:xfrm>
            <a:off x="0" y="6442396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4/20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608DD540-E383-40C5-B0C6-8354347AD24E}"/>
              </a:ext>
            </a:extLst>
          </p:cNvPr>
          <p:cNvSpPr/>
          <p:nvPr/>
        </p:nvSpPr>
        <p:spPr>
          <a:xfrm>
            <a:off x="7655045" y="157240"/>
            <a:ext cx="2900613" cy="468895"/>
          </a:xfrm>
          <a:prstGeom prst="rect">
            <a:avLst/>
          </a:prstGeom>
          <a:solidFill>
            <a:srgbClr val="18181A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2D0E0447-6991-4274-80C1-0159B11FD821}"/>
              </a:ext>
            </a:extLst>
          </p:cNvPr>
          <p:cNvSpPr/>
          <p:nvPr/>
        </p:nvSpPr>
        <p:spPr>
          <a:xfrm>
            <a:off x="7807979" y="235238"/>
            <a:ext cx="919611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Calibri" pitchFamily="34"/>
              </a:rPr>
              <a:t>Message</a:t>
            </a:r>
            <a:endParaRPr lang="fr-FR" sz="20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13" name="Botón de acción: en blanco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516037C-5755-4CC0-A833-BE9ABCEA7124}"/>
              </a:ext>
            </a:extLst>
          </p:cNvPr>
          <p:cNvSpPr/>
          <p:nvPr/>
        </p:nvSpPr>
        <p:spPr>
          <a:xfrm>
            <a:off x="7650473" y="156728"/>
            <a:ext cx="2900613" cy="480882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" name="CuadroTexto 2">
            <a:extLst>
              <a:ext uri="{FF2B5EF4-FFF2-40B4-BE49-F238E27FC236}">
                <a16:creationId xmlns:a16="http://schemas.microsoft.com/office/drawing/2014/main" id="{B34291EC-8573-4017-975B-413A8D31122B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Create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a New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message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091505D-1A05-4A69-A84E-2BD1C0194BCF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adroTexto 7">
            <a:extLst>
              <a:ext uri="{FF2B5EF4-FFF2-40B4-BE49-F238E27FC236}">
                <a16:creationId xmlns:a16="http://schemas.microsoft.com/office/drawing/2014/main" id="{CB036B24-76C1-41DA-BE7B-78A20B4698C8}"/>
              </a:ext>
            </a:extLst>
          </p:cNvPr>
          <p:cNvSpPr txBox="1"/>
          <p:nvPr/>
        </p:nvSpPr>
        <p:spPr>
          <a:xfrm>
            <a:off x="0" y="6442396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4/20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5" name="CuadroTexto 2">
            <a:extLst>
              <a:ext uri="{FF2B5EF4-FFF2-40B4-BE49-F238E27FC236}">
                <a16:creationId xmlns:a16="http://schemas.microsoft.com/office/drawing/2014/main" id="{287E9C85-06FF-4F47-ABB7-C94C5963F2CD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Create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a New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message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14B5282F-BB6C-40FB-AB2B-F77D63799EA0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7" name="Rectangle 15">
            <a:extLst>
              <a:ext uri="{FF2B5EF4-FFF2-40B4-BE49-F238E27FC236}">
                <a16:creationId xmlns:a16="http://schemas.microsoft.com/office/drawing/2014/main" id="{D0321D34-9ED7-41EB-A5EC-4DF08692CAB4}"/>
              </a:ext>
            </a:extLst>
          </p:cNvPr>
          <p:cNvSpPr/>
          <p:nvPr/>
        </p:nvSpPr>
        <p:spPr>
          <a:xfrm>
            <a:off x="7655045" y="621005"/>
            <a:ext cx="2900613" cy="600175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24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1432AEA0-51DB-4D4D-BFD1-4DA3CCDA5340}"/>
              </a:ext>
            </a:extLst>
          </p:cNvPr>
          <p:cNvSpPr/>
          <p:nvPr/>
        </p:nvSpPr>
        <p:spPr>
          <a:xfrm>
            <a:off x="7798149" y="166411"/>
            <a:ext cx="896075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</a:rPr>
              <a:t>Mensaje</a:t>
            </a: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59" name="Rectangle 17">
            <a:extLst>
              <a:ext uri="{FF2B5EF4-FFF2-40B4-BE49-F238E27FC236}">
                <a16:creationId xmlns:a16="http://schemas.microsoft.com/office/drawing/2014/main" id="{3AA6A01B-9DA6-471F-AD39-0DA133F167ED}"/>
              </a:ext>
            </a:extLst>
          </p:cNvPr>
          <p:cNvSpPr/>
          <p:nvPr/>
        </p:nvSpPr>
        <p:spPr>
          <a:xfrm>
            <a:off x="7985619" y="849678"/>
            <a:ext cx="924933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New Message</a:t>
            </a:r>
          </a:p>
        </p:txBody>
      </p:sp>
      <p:sp>
        <p:nvSpPr>
          <p:cNvPr id="60" name="Rectangle 18">
            <a:extLst>
              <a:ext uri="{FF2B5EF4-FFF2-40B4-BE49-F238E27FC236}">
                <a16:creationId xmlns:a16="http://schemas.microsoft.com/office/drawing/2014/main" id="{B9D93C81-27FE-46C7-9915-0D6EB153CB70}"/>
              </a:ext>
            </a:extLst>
          </p:cNvPr>
          <p:cNvSpPr/>
          <p:nvPr/>
        </p:nvSpPr>
        <p:spPr>
          <a:xfrm>
            <a:off x="7985619" y="1150662"/>
            <a:ext cx="36227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Reply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61" name="Rectangle 20">
            <a:extLst>
              <a:ext uri="{FF2B5EF4-FFF2-40B4-BE49-F238E27FC236}">
                <a16:creationId xmlns:a16="http://schemas.microsoft.com/office/drawing/2014/main" id="{F41B1AED-E4AB-4E57-92E7-0E27651C7811}"/>
              </a:ext>
            </a:extLst>
          </p:cNvPr>
          <p:cNvSpPr/>
          <p:nvPr/>
        </p:nvSpPr>
        <p:spPr>
          <a:xfrm>
            <a:off x="7985619" y="1752621"/>
            <a:ext cx="517770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Forward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62" name="Rectangle 23">
            <a:extLst>
              <a:ext uri="{FF2B5EF4-FFF2-40B4-BE49-F238E27FC236}">
                <a16:creationId xmlns:a16="http://schemas.microsoft.com/office/drawing/2014/main" id="{EADB6A69-9223-4C26-B126-2011C3460EE8}"/>
              </a:ext>
            </a:extLst>
          </p:cNvPr>
          <p:cNvSpPr/>
          <p:nvPr/>
        </p:nvSpPr>
        <p:spPr>
          <a:xfrm>
            <a:off x="7979502" y="2053605"/>
            <a:ext cx="721351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Forward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As</a:t>
            </a:r>
          </a:p>
        </p:txBody>
      </p:sp>
      <p:sp>
        <p:nvSpPr>
          <p:cNvPr id="63" name="Rectangle 19">
            <a:extLst>
              <a:ext uri="{FF2B5EF4-FFF2-40B4-BE49-F238E27FC236}">
                <a16:creationId xmlns:a16="http://schemas.microsoft.com/office/drawing/2014/main" id="{FDF8D639-DD9B-4946-9F6B-1256E6591F82}"/>
              </a:ext>
            </a:extLst>
          </p:cNvPr>
          <p:cNvSpPr/>
          <p:nvPr/>
        </p:nvSpPr>
        <p:spPr>
          <a:xfrm>
            <a:off x="7985619" y="1451637"/>
            <a:ext cx="71493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Reply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to All</a:t>
            </a:r>
          </a:p>
        </p:txBody>
      </p:sp>
      <p:sp>
        <p:nvSpPr>
          <p:cNvPr id="64" name="Rectangle 24">
            <a:extLst>
              <a:ext uri="{FF2B5EF4-FFF2-40B4-BE49-F238E27FC236}">
                <a16:creationId xmlns:a16="http://schemas.microsoft.com/office/drawing/2014/main" id="{946EE441-51E6-4D49-82D8-9CE416DBD13E}"/>
              </a:ext>
            </a:extLst>
          </p:cNvPr>
          <p:cNvSpPr/>
          <p:nvPr/>
        </p:nvSpPr>
        <p:spPr>
          <a:xfrm>
            <a:off x="7979502" y="2354589"/>
            <a:ext cx="138018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Edit As New Message</a:t>
            </a:r>
          </a:p>
        </p:txBody>
      </p:sp>
      <p:sp>
        <p:nvSpPr>
          <p:cNvPr id="65" name="Rectangle 25">
            <a:extLst>
              <a:ext uri="{FF2B5EF4-FFF2-40B4-BE49-F238E27FC236}">
                <a16:creationId xmlns:a16="http://schemas.microsoft.com/office/drawing/2014/main" id="{13BBAD81-B326-4E55-889C-9C545BEE5F82}"/>
              </a:ext>
            </a:extLst>
          </p:cNvPr>
          <p:cNvSpPr/>
          <p:nvPr/>
        </p:nvSpPr>
        <p:spPr>
          <a:xfrm>
            <a:off x="7979502" y="2655573"/>
            <a:ext cx="955390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Open Message</a:t>
            </a:r>
          </a:p>
        </p:txBody>
      </p:sp>
      <p:sp>
        <p:nvSpPr>
          <p:cNvPr id="66" name="Rectangle 25">
            <a:extLst>
              <a:ext uri="{FF2B5EF4-FFF2-40B4-BE49-F238E27FC236}">
                <a16:creationId xmlns:a16="http://schemas.microsoft.com/office/drawing/2014/main" id="{AD141AC1-A6AD-4B81-BB5A-A69925E6A22A}"/>
              </a:ext>
            </a:extLst>
          </p:cNvPr>
          <p:cNvSpPr/>
          <p:nvPr/>
        </p:nvSpPr>
        <p:spPr>
          <a:xfrm>
            <a:off x="7979502" y="2956556"/>
            <a:ext cx="133209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Open in conversation</a:t>
            </a:r>
          </a:p>
        </p:txBody>
      </p:sp>
      <p:sp>
        <p:nvSpPr>
          <p:cNvPr id="67" name="Rectangle 25">
            <a:extLst>
              <a:ext uri="{FF2B5EF4-FFF2-40B4-BE49-F238E27FC236}">
                <a16:creationId xmlns:a16="http://schemas.microsoft.com/office/drawing/2014/main" id="{2FCE7C84-2606-4C6D-BA4A-AAA4D034B5E1}"/>
              </a:ext>
            </a:extLst>
          </p:cNvPr>
          <p:cNvSpPr/>
          <p:nvPr/>
        </p:nvSpPr>
        <p:spPr>
          <a:xfrm>
            <a:off x="7979502" y="3257540"/>
            <a:ext cx="820738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Attatchments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68" name="Rectangle 25">
            <a:extLst>
              <a:ext uri="{FF2B5EF4-FFF2-40B4-BE49-F238E27FC236}">
                <a16:creationId xmlns:a16="http://schemas.microsoft.com/office/drawing/2014/main" id="{8DEDA52E-C202-4395-A915-68189DF950C5}"/>
              </a:ext>
            </a:extLst>
          </p:cNvPr>
          <p:cNvSpPr/>
          <p:nvPr/>
        </p:nvSpPr>
        <p:spPr>
          <a:xfrm>
            <a:off x="7987219" y="3562886"/>
            <a:ext cx="24365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Tag</a:t>
            </a:r>
          </a:p>
        </p:txBody>
      </p:sp>
      <p:sp>
        <p:nvSpPr>
          <p:cNvPr id="69" name="Rectangle 25">
            <a:extLst>
              <a:ext uri="{FF2B5EF4-FFF2-40B4-BE49-F238E27FC236}">
                <a16:creationId xmlns:a16="http://schemas.microsoft.com/office/drawing/2014/main" id="{5E8AA70B-1383-4AE0-A263-81D983536CDF}"/>
              </a:ext>
            </a:extLst>
          </p:cNvPr>
          <p:cNvSpPr/>
          <p:nvPr/>
        </p:nvSpPr>
        <p:spPr>
          <a:xfrm>
            <a:off x="7987219" y="3863870"/>
            <a:ext cx="31258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Mark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70" name="Rectangle 25">
            <a:extLst>
              <a:ext uri="{FF2B5EF4-FFF2-40B4-BE49-F238E27FC236}">
                <a16:creationId xmlns:a16="http://schemas.microsoft.com/office/drawing/2014/main" id="{F9755B6E-78DA-4D14-B4EE-261686AD08AF}"/>
              </a:ext>
            </a:extLst>
          </p:cNvPr>
          <p:cNvSpPr/>
          <p:nvPr/>
        </p:nvSpPr>
        <p:spPr>
          <a:xfrm>
            <a:off x="7987219" y="4167679"/>
            <a:ext cx="549831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Archieve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71" name="Rectangle 25">
            <a:extLst>
              <a:ext uri="{FF2B5EF4-FFF2-40B4-BE49-F238E27FC236}">
                <a16:creationId xmlns:a16="http://schemas.microsoft.com/office/drawing/2014/main" id="{3CB436B5-0887-4EA6-8F01-BC39DD410DDF}"/>
              </a:ext>
            </a:extLst>
          </p:cNvPr>
          <p:cNvSpPr/>
          <p:nvPr/>
        </p:nvSpPr>
        <p:spPr>
          <a:xfrm>
            <a:off x="7979502" y="4471489"/>
            <a:ext cx="548227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Move To</a:t>
            </a:r>
          </a:p>
        </p:txBody>
      </p:sp>
      <p:sp>
        <p:nvSpPr>
          <p:cNvPr id="72" name="Rectangle 25">
            <a:extLst>
              <a:ext uri="{FF2B5EF4-FFF2-40B4-BE49-F238E27FC236}">
                <a16:creationId xmlns:a16="http://schemas.microsoft.com/office/drawing/2014/main" id="{EC01B4D6-A0CE-48C1-8E97-AEEFBECA1018}"/>
              </a:ext>
            </a:extLst>
          </p:cNvPr>
          <p:cNvSpPr/>
          <p:nvPr/>
        </p:nvSpPr>
        <p:spPr>
          <a:xfrm>
            <a:off x="7987219" y="4772473"/>
            <a:ext cx="485710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Copy to</a:t>
            </a:r>
          </a:p>
        </p:txBody>
      </p:sp>
      <p:sp>
        <p:nvSpPr>
          <p:cNvPr id="73" name="Rectangle 25">
            <a:extLst>
              <a:ext uri="{FF2B5EF4-FFF2-40B4-BE49-F238E27FC236}">
                <a16:creationId xmlns:a16="http://schemas.microsoft.com/office/drawing/2014/main" id="{D0F0C55C-DE1D-4B5F-A7CF-94461D7F8D03}"/>
              </a:ext>
            </a:extLst>
          </p:cNvPr>
          <p:cNvSpPr/>
          <p:nvPr/>
        </p:nvSpPr>
        <p:spPr>
          <a:xfrm>
            <a:off x="7986415" y="5073456"/>
            <a:ext cx="729367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Move 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again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74" name="Rectangle 25">
            <a:extLst>
              <a:ext uri="{FF2B5EF4-FFF2-40B4-BE49-F238E27FC236}">
                <a16:creationId xmlns:a16="http://schemas.microsoft.com/office/drawing/2014/main" id="{033CE210-6679-40A9-AC69-B98C39E85397}"/>
              </a:ext>
            </a:extLst>
          </p:cNvPr>
          <p:cNvSpPr/>
          <p:nvPr/>
        </p:nvSpPr>
        <p:spPr>
          <a:xfrm>
            <a:off x="7986415" y="5374431"/>
            <a:ext cx="189474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Create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Filter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From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Message…</a:t>
            </a:r>
          </a:p>
        </p:txBody>
      </p:sp>
      <p:sp>
        <p:nvSpPr>
          <p:cNvPr id="75" name="Rectangle 25">
            <a:extLst>
              <a:ext uri="{FF2B5EF4-FFF2-40B4-BE49-F238E27FC236}">
                <a16:creationId xmlns:a16="http://schemas.microsoft.com/office/drawing/2014/main" id="{82F79873-4A4B-44AE-B3E1-B54BE694917B}"/>
              </a:ext>
            </a:extLst>
          </p:cNvPr>
          <p:cNvSpPr/>
          <p:nvPr/>
        </p:nvSpPr>
        <p:spPr>
          <a:xfrm>
            <a:off x="7979502" y="5671575"/>
            <a:ext cx="884858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Ignore Thread</a:t>
            </a:r>
          </a:p>
        </p:txBody>
      </p:sp>
      <p:sp>
        <p:nvSpPr>
          <p:cNvPr id="76" name="Rectangle 25">
            <a:extLst>
              <a:ext uri="{FF2B5EF4-FFF2-40B4-BE49-F238E27FC236}">
                <a16:creationId xmlns:a16="http://schemas.microsoft.com/office/drawing/2014/main" id="{272D77B7-C0CE-455A-A7C3-065C69238AB3}"/>
              </a:ext>
            </a:extLst>
          </p:cNvPr>
          <p:cNvSpPr/>
          <p:nvPr/>
        </p:nvSpPr>
        <p:spPr>
          <a:xfrm>
            <a:off x="7979502" y="5968718"/>
            <a:ext cx="108843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Ignore 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Subthread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74841F3E-A054-463C-B6F4-CAC8BCFC1BEB}"/>
              </a:ext>
            </a:extLst>
          </p:cNvPr>
          <p:cNvSpPr/>
          <p:nvPr/>
        </p:nvSpPr>
        <p:spPr>
          <a:xfrm>
            <a:off x="7979502" y="6273542"/>
            <a:ext cx="884858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Watch Thread</a:t>
            </a:r>
          </a:p>
        </p:txBody>
      </p:sp>
      <p:sp>
        <p:nvSpPr>
          <p:cNvPr id="78" name="Rectangle 23">
            <a:extLst>
              <a:ext uri="{FF2B5EF4-FFF2-40B4-BE49-F238E27FC236}">
                <a16:creationId xmlns:a16="http://schemas.microsoft.com/office/drawing/2014/main" id="{376C58BB-1032-4912-B3C4-A595B1E8EF5C}"/>
              </a:ext>
            </a:extLst>
          </p:cNvPr>
          <p:cNvSpPr/>
          <p:nvPr/>
        </p:nvSpPr>
        <p:spPr>
          <a:xfrm>
            <a:off x="10330818" y="2053605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79" name="Rectangle 25">
            <a:extLst>
              <a:ext uri="{FF2B5EF4-FFF2-40B4-BE49-F238E27FC236}">
                <a16:creationId xmlns:a16="http://schemas.microsoft.com/office/drawing/2014/main" id="{7638B5A2-10C4-4C41-AAE1-56AE91774A0B}"/>
              </a:ext>
            </a:extLst>
          </p:cNvPr>
          <p:cNvSpPr/>
          <p:nvPr/>
        </p:nvSpPr>
        <p:spPr>
          <a:xfrm>
            <a:off x="10330818" y="3257540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80" name="Rectangle 25">
            <a:extLst>
              <a:ext uri="{FF2B5EF4-FFF2-40B4-BE49-F238E27FC236}">
                <a16:creationId xmlns:a16="http://schemas.microsoft.com/office/drawing/2014/main" id="{6D0ADF25-90A8-4FCD-B2C7-1981FE910F9C}"/>
              </a:ext>
            </a:extLst>
          </p:cNvPr>
          <p:cNvSpPr/>
          <p:nvPr/>
        </p:nvSpPr>
        <p:spPr>
          <a:xfrm>
            <a:off x="10338535" y="3562886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81" name="Rectangle 25">
            <a:extLst>
              <a:ext uri="{FF2B5EF4-FFF2-40B4-BE49-F238E27FC236}">
                <a16:creationId xmlns:a16="http://schemas.microsoft.com/office/drawing/2014/main" id="{64288D11-66B2-4065-B4D5-302AE6D3CBA5}"/>
              </a:ext>
            </a:extLst>
          </p:cNvPr>
          <p:cNvSpPr/>
          <p:nvPr/>
        </p:nvSpPr>
        <p:spPr>
          <a:xfrm>
            <a:off x="10330818" y="4471489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82" name="Rectangle 25">
            <a:extLst>
              <a:ext uri="{FF2B5EF4-FFF2-40B4-BE49-F238E27FC236}">
                <a16:creationId xmlns:a16="http://schemas.microsoft.com/office/drawing/2014/main" id="{E5B31021-25ED-470E-A6F0-FE931A7A68D4}"/>
              </a:ext>
            </a:extLst>
          </p:cNvPr>
          <p:cNvSpPr/>
          <p:nvPr/>
        </p:nvSpPr>
        <p:spPr>
          <a:xfrm>
            <a:off x="10338535" y="4772473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83" name="Rectangle 25">
            <a:extLst>
              <a:ext uri="{FF2B5EF4-FFF2-40B4-BE49-F238E27FC236}">
                <a16:creationId xmlns:a16="http://schemas.microsoft.com/office/drawing/2014/main" id="{51808D00-05B8-4ABE-918C-BAC59C51CFA6}"/>
              </a:ext>
            </a:extLst>
          </p:cNvPr>
          <p:cNvSpPr/>
          <p:nvPr/>
        </p:nvSpPr>
        <p:spPr>
          <a:xfrm>
            <a:off x="10338535" y="3863870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84" name="Rectangle 18">
            <a:extLst>
              <a:ext uri="{FF2B5EF4-FFF2-40B4-BE49-F238E27FC236}">
                <a16:creationId xmlns:a16="http://schemas.microsoft.com/office/drawing/2014/main" id="{115F5F5A-6696-4A07-9A60-ACAA1F7DD000}"/>
              </a:ext>
            </a:extLst>
          </p:cNvPr>
          <p:cNvSpPr/>
          <p:nvPr/>
        </p:nvSpPr>
        <p:spPr>
          <a:xfrm>
            <a:off x="7655045" y="157240"/>
            <a:ext cx="2900613" cy="468895"/>
          </a:xfrm>
          <a:prstGeom prst="rect">
            <a:avLst/>
          </a:prstGeom>
          <a:solidFill>
            <a:srgbClr val="18181A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5" name="Rectangle 9">
            <a:extLst>
              <a:ext uri="{FF2B5EF4-FFF2-40B4-BE49-F238E27FC236}">
                <a16:creationId xmlns:a16="http://schemas.microsoft.com/office/drawing/2014/main" id="{0D1FE0B5-E5BE-4889-A9D3-B8807919FE0E}"/>
              </a:ext>
            </a:extLst>
          </p:cNvPr>
          <p:cNvSpPr/>
          <p:nvPr/>
        </p:nvSpPr>
        <p:spPr>
          <a:xfrm>
            <a:off x="7807979" y="235238"/>
            <a:ext cx="919611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Calibri" pitchFamily="34"/>
              </a:rPr>
              <a:t>Message</a:t>
            </a:r>
            <a:endParaRPr lang="fr-FR" sz="20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87" name="Botón de acción: en blanco 6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61A8B67-88AE-4059-89D0-17F2832A56E4}"/>
              </a:ext>
            </a:extLst>
          </p:cNvPr>
          <p:cNvSpPr/>
          <p:nvPr/>
        </p:nvSpPr>
        <p:spPr>
          <a:xfrm>
            <a:off x="7666238" y="109482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8" name="Botón de acción: en blanco 6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5C9F426-E538-459B-8E5F-86CBE9769549}"/>
              </a:ext>
            </a:extLst>
          </p:cNvPr>
          <p:cNvSpPr/>
          <p:nvPr/>
        </p:nvSpPr>
        <p:spPr>
          <a:xfrm>
            <a:off x="7660980" y="142589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9" name="Botón de acción: en blanco 6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32BD315-DE91-4A8D-B5C6-07B8127E74CB}"/>
              </a:ext>
            </a:extLst>
          </p:cNvPr>
          <p:cNvSpPr/>
          <p:nvPr/>
        </p:nvSpPr>
        <p:spPr>
          <a:xfrm>
            <a:off x="7655722" y="172543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0" name="Botón de acción: en blanco 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A6591EF-1462-41F7-B37E-C56F2A077B0A}"/>
              </a:ext>
            </a:extLst>
          </p:cNvPr>
          <p:cNvSpPr/>
          <p:nvPr/>
        </p:nvSpPr>
        <p:spPr>
          <a:xfrm>
            <a:off x="7666238" y="23140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1" name="Botón de acción: en blanco 6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E6A9ABB-DBA3-4A4C-8B2E-DD915F3AFEC3}"/>
              </a:ext>
            </a:extLst>
          </p:cNvPr>
          <p:cNvSpPr/>
          <p:nvPr/>
        </p:nvSpPr>
        <p:spPr>
          <a:xfrm>
            <a:off x="7671495" y="198294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2" name="Botón de acción: en blanco 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8883C3A-4D99-46FA-9D8E-1E09F5990526}"/>
              </a:ext>
            </a:extLst>
          </p:cNvPr>
          <p:cNvSpPr/>
          <p:nvPr/>
        </p:nvSpPr>
        <p:spPr>
          <a:xfrm>
            <a:off x="7676753" y="263983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3" name="Botón de acción: en blanco 7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43035D1-7C68-40B9-ADD4-2FD4F0C034E2}"/>
              </a:ext>
            </a:extLst>
          </p:cNvPr>
          <p:cNvSpPr/>
          <p:nvPr/>
        </p:nvSpPr>
        <p:spPr>
          <a:xfrm>
            <a:off x="7692518" y="289734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4" name="Botón de acción: en blanco 7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5DCBF66-3397-4BFB-8130-07D2E896E831}"/>
              </a:ext>
            </a:extLst>
          </p:cNvPr>
          <p:cNvSpPr/>
          <p:nvPr/>
        </p:nvSpPr>
        <p:spPr>
          <a:xfrm>
            <a:off x="7687260" y="32284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5" name="Botón de acción: en blanco 7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06ED961-3FFB-446F-83F5-34C8FE9FF86A}"/>
              </a:ext>
            </a:extLst>
          </p:cNvPr>
          <p:cNvSpPr/>
          <p:nvPr/>
        </p:nvSpPr>
        <p:spPr>
          <a:xfrm>
            <a:off x="7682002" y="352795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6" name="Botón de acción: en blanco 7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BEFCFD7-7FC4-4BDD-96CA-AED14E9C032E}"/>
              </a:ext>
            </a:extLst>
          </p:cNvPr>
          <p:cNvSpPr/>
          <p:nvPr/>
        </p:nvSpPr>
        <p:spPr>
          <a:xfrm>
            <a:off x="7697766" y="381495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7" name="Botón de acción: en blanco 7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D6F8E64-8BB8-409B-A739-874E8BAE6EE4}"/>
              </a:ext>
            </a:extLst>
          </p:cNvPr>
          <p:cNvSpPr/>
          <p:nvPr/>
        </p:nvSpPr>
        <p:spPr>
          <a:xfrm>
            <a:off x="7692518" y="411653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8" name="Botón de acción: en blanco 7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C76B1A5-E4E3-4107-9128-C0A52B2CDD1F}"/>
              </a:ext>
            </a:extLst>
          </p:cNvPr>
          <p:cNvSpPr/>
          <p:nvPr/>
        </p:nvSpPr>
        <p:spPr>
          <a:xfrm>
            <a:off x="7650473" y="4431849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9" name="Botón de acción: en blanco 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C2894C4-1CC3-49C3-A287-475307895027}"/>
              </a:ext>
            </a:extLst>
          </p:cNvPr>
          <p:cNvSpPr/>
          <p:nvPr/>
        </p:nvSpPr>
        <p:spPr>
          <a:xfrm>
            <a:off x="7666238" y="470901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0" name="Botón de acción: en blanco 7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ED7320E-20D3-41A1-AAC4-D64184D9FDB0}"/>
              </a:ext>
            </a:extLst>
          </p:cNvPr>
          <p:cNvSpPr/>
          <p:nvPr/>
        </p:nvSpPr>
        <p:spPr>
          <a:xfrm>
            <a:off x="7660989" y="502042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1" name="Botón de acción: en blanco 7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D84D019-06F9-47CC-B257-B6785E361C4B}"/>
              </a:ext>
            </a:extLst>
          </p:cNvPr>
          <p:cNvSpPr/>
          <p:nvPr/>
        </p:nvSpPr>
        <p:spPr>
          <a:xfrm>
            <a:off x="7655731" y="531997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2" name="Botón de acción: en blanco 8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B4CB010-6E7A-4F60-81E4-71C6BAEAF2C2}"/>
              </a:ext>
            </a:extLst>
          </p:cNvPr>
          <p:cNvSpPr/>
          <p:nvPr/>
        </p:nvSpPr>
        <p:spPr>
          <a:xfrm>
            <a:off x="7671495" y="557747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3" name="Botón de acción: en blanco 8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CE7F55C-9E90-440A-A1CA-E1A9840BEA73}"/>
              </a:ext>
            </a:extLst>
          </p:cNvPr>
          <p:cNvSpPr/>
          <p:nvPr/>
        </p:nvSpPr>
        <p:spPr>
          <a:xfrm>
            <a:off x="7666238" y="590854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4" name="Botón de acción: en blanco 8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88455B8-9DB4-430C-9364-18A772539F1D}"/>
              </a:ext>
            </a:extLst>
          </p:cNvPr>
          <p:cNvSpPr/>
          <p:nvPr/>
        </p:nvSpPr>
        <p:spPr>
          <a:xfrm>
            <a:off x="7671495" y="627115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5" name="Botón de acción: en blanco 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E1EF296-F434-4BCB-B362-76B52BAFFF34}"/>
              </a:ext>
            </a:extLst>
          </p:cNvPr>
          <p:cNvSpPr/>
          <p:nvPr/>
        </p:nvSpPr>
        <p:spPr>
          <a:xfrm>
            <a:off x="7650473" y="83731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4C03BC-0F96-4C3A-B57E-A44905266C85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eyes</a:t>
            </a:r>
            <a:endParaRPr kumimoji="0" lang="es-E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3352186"/>
      </p:ext>
    </p:extLst>
  </p:cSld>
  <p:clrMapOvr>
    <a:masterClrMapping/>
  </p:clrMapOvr>
  <p:transition spd="slow" advClick="0" advTm="300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">
            <a:extLst>
              <a:ext uri="{FF2B5EF4-FFF2-40B4-BE49-F238E27FC236}">
                <a16:creationId xmlns:a16="http://schemas.microsoft.com/office/drawing/2014/main" id="{9F1B427C-0E9B-41E8-AB14-2A9F877203E7}"/>
              </a:ext>
            </a:extLst>
          </p:cNvPr>
          <p:cNvSpPr txBox="1"/>
          <p:nvPr/>
        </p:nvSpPr>
        <p:spPr>
          <a:xfrm>
            <a:off x="0" y="6442396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5/20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CuadroTexto 2">
            <a:extLst>
              <a:ext uri="{FF2B5EF4-FFF2-40B4-BE49-F238E27FC236}">
                <a16:creationId xmlns:a16="http://schemas.microsoft.com/office/drawing/2014/main" id="{8568E6FF-5759-42CE-9C92-5FD171568D67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Ignore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Thread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3CBABA1-A8F7-4756-9DF0-4819B5928577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3" name="arrow.wav"/>
          </p:stSnd>
        </p:sndAc>
      </p:transition>
    </mc:Choice>
    <mc:Fallback>
      <p:transition spd="slow">
        <p:sndAc>
          <p:stSnd>
            <p:snd r:embed="rId3" name="arrow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7">
            <a:extLst>
              <a:ext uri="{FF2B5EF4-FFF2-40B4-BE49-F238E27FC236}">
                <a16:creationId xmlns:a16="http://schemas.microsoft.com/office/drawing/2014/main" id="{640F8E5E-57F8-4BD9-B8ED-6AD73B938973}"/>
              </a:ext>
            </a:extLst>
          </p:cNvPr>
          <p:cNvSpPr txBox="1"/>
          <p:nvPr/>
        </p:nvSpPr>
        <p:spPr>
          <a:xfrm>
            <a:off x="0" y="6442396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5/20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03249C26-C73F-44E0-99F1-DDC34175AB90}"/>
              </a:ext>
            </a:extLst>
          </p:cNvPr>
          <p:cNvSpPr/>
          <p:nvPr/>
        </p:nvSpPr>
        <p:spPr>
          <a:xfrm>
            <a:off x="7655045" y="157240"/>
            <a:ext cx="2900613" cy="468895"/>
          </a:xfrm>
          <a:prstGeom prst="rect">
            <a:avLst/>
          </a:prstGeom>
          <a:solidFill>
            <a:srgbClr val="18181A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DCC0425A-6F9A-4303-9592-026870DE0239}"/>
              </a:ext>
            </a:extLst>
          </p:cNvPr>
          <p:cNvSpPr/>
          <p:nvPr/>
        </p:nvSpPr>
        <p:spPr>
          <a:xfrm>
            <a:off x="7807979" y="235238"/>
            <a:ext cx="919611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Calibri" pitchFamily="34"/>
              </a:rPr>
              <a:t>Message</a:t>
            </a:r>
            <a:endParaRPr lang="fr-FR" sz="20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13" name="Botón de acción: en blanco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9CE1510-1259-42E7-9A99-8812EB8F12BD}"/>
              </a:ext>
            </a:extLst>
          </p:cNvPr>
          <p:cNvSpPr/>
          <p:nvPr/>
        </p:nvSpPr>
        <p:spPr>
          <a:xfrm>
            <a:off x="7650473" y="156728"/>
            <a:ext cx="2900613" cy="480882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" name="CuadroTexto 2">
            <a:extLst>
              <a:ext uri="{FF2B5EF4-FFF2-40B4-BE49-F238E27FC236}">
                <a16:creationId xmlns:a16="http://schemas.microsoft.com/office/drawing/2014/main" id="{7A06584E-F2BA-46C1-9251-F815108C4C34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Ignore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Thread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2CE4D9E-9622-4BF4-81A4-9A8B7BB45C75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adroTexto 7">
            <a:extLst>
              <a:ext uri="{FF2B5EF4-FFF2-40B4-BE49-F238E27FC236}">
                <a16:creationId xmlns:a16="http://schemas.microsoft.com/office/drawing/2014/main" id="{B99F5562-F231-49CF-A519-B84BBC4FAC83}"/>
              </a:ext>
            </a:extLst>
          </p:cNvPr>
          <p:cNvSpPr txBox="1"/>
          <p:nvPr/>
        </p:nvSpPr>
        <p:spPr>
          <a:xfrm>
            <a:off x="0" y="6442396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5/20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8" name="CuadroTexto 2">
            <a:extLst>
              <a:ext uri="{FF2B5EF4-FFF2-40B4-BE49-F238E27FC236}">
                <a16:creationId xmlns:a16="http://schemas.microsoft.com/office/drawing/2014/main" id="{BC547C29-AEB1-4346-872E-3550ACD5DAF6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Ignore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Thread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55794486-7336-4041-84B9-3E421EB8C4D0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0" name="Rectangle 15">
            <a:extLst>
              <a:ext uri="{FF2B5EF4-FFF2-40B4-BE49-F238E27FC236}">
                <a16:creationId xmlns:a16="http://schemas.microsoft.com/office/drawing/2014/main" id="{3A38F75E-CED5-4F58-8270-C36F056EF029}"/>
              </a:ext>
            </a:extLst>
          </p:cNvPr>
          <p:cNvSpPr/>
          <p:nvPr/>
        </p:nvSpPr>
        <p:spPr>
          <a:xfrm>
            <a:off x="7655045" y="621005"/>
            <a:ext cx="2900613" cy="600175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24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61" name="Rectangle 9">
            <a:extLst>
              <a:ext uri="{FF2B5EF4-FFF2-40B4-BE49-F238E27FC236}">
                <a16:creationId xmlns:a16="http://schemas.microsoft.com/office/drawing/2014/main" id="{815416B4-82F3-496F-8779-A7B24D81C65C}"/>
              </a:ext>
            </a:extLst>
          </p:cNvPr>
          <p:cNvSpPr/>
          <p:nvPr/>
        </p:nvSpPr>
        <p:spPr>
          <a:xfrm>
            <a:off x="7798149" y="166411"/>
            <a:ext cx="896075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</a:rPr>
              <a:t>Mensaje</a:t>
            </a: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62" name="Rectangle 17">
            <a:extLst>
              <a:ext uri="{FF2B5EF4-FFF2-40B4-BE49-F238E27FC236}">
                <a16:creationId xmlns:a16="http://schemas.microsoft.com/office/drawing/2014/main" id="{2FB4B90B-8488-4A3B-9755-34DE69641B37}"/>
              </a:ext>
            </a:extLst>
          </p:cNvPr>
          <p:cNvSpPr/>
          <p:nvPr/>
        </p:nvSpPr>
        <p:spPr>
          <a:xfrm>
            <a:off x="7985619" y="849678"/>
            <a:ext cx="89447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New Message</a:t>
            </a:r>
          </a:p>
        </p:txBody>
      </p:sp>
      <p:sp>
        <p:nvSpPr>
          <p:cNvPr id="63" name="Rectangle 18">
            <a:extLst>
              <a:ext uri="{FF2B5EF4-FFF2-40B4-BE49-F238E27FC236}">
                <a16:creationId xmlns:a16="http://schemas.microsoft.com/office/drawing/2014/main" id="{C2312B65-5DD9-43E2-BFB4-95CAE23A3CF5}"/>
              </a:ext>
            </a:extLst>
          </p:cNvPr>
          <p:cNvSpPr/>
          <p:nvPr/>
        </p:nvSpPr>
        <p:spPr>
          <a:xfrm>
            <a:off x="7985619" y="1150662"/>
            <a:ext cx="36227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Reply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64" name="Rectangle 20">
            <a:extLst>
              <a:ext uri="{FF2B5EF4-FFF2-40B4-BE49-F238E27FC236}">
                <a16:creationId xmlns:a16="http://schemas.microsoft.com/office/drawing/2014/main" id="{AEC2228F-A16F-4AFD-B8B6-FB73C0CBBDC1}"/>
              </a:ext>
            </a:extLst>
          </p:cNvPr>
          <p:cNvSpPr/>
          <p:nvPr/>
        </p:nvSpPr>
        <p:spPr>
          <a:xfrm>
            <a:off x="7985619" y="1752621"/>
            <a:ext cx="517770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Forward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65" name="Rectangle 23">
            <a:extLst>
              <a:ext uri="{FF2B5EF4-FFF2-40B4-BE49-F238E27FC236}">
                <a16:creationId xmlns:a16="http://schemas.microsoft.com/office/drawing/2014/main" id="{42049807-2372-464C-B761-4DE3A96165F6}"/>
              </a:ext>
            </a:extLst>
          </p:cNvPr>
          <p:cNvSpPr/>
          <p:nvPr/>
        </p:nvSpPr>
        <p:spPr>
          <a:xfrm>
            <a:off x="7979502" y="2053605"/>
            <a:ext cx="721351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Forward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As</a:t>
            </a:r>
          </a:p>
        </p:txBody>
      </p:sp>
      <p:sp>
        <p:nvSpPr>
          <p:cNvPr id="66" name="Rectangle 19">
            <a:extLst>
              <a:ext uri="{FF2B5EF4-FFF2-40B4-BE49-F238E27FC236}">
                <a16:creationId xmlns:a16="http://schemas.microsoft.com/office/drawing/2014/main" id="{0B508DC1-740D-4841-940D-7A0691F0C1B2}"/>
              </a:ext>
            </a:extLst>
          </p:cNvPr>
          <p:cNvSpPr/>
          <p:nvPr/>
        </p:nvSpPr>
        <p:spPr>
          <a:xfrm>
            <a:off x="7985619" y="1451637"/>
            <a:ext cx="71493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Reply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to All</a:t>
            </a:r>
          </a:p>
        </p:txBody>
      </p:sp>
      <p:sp>
        <p:nvSpPr>
          <p:cNvPr id="67" name="Rectangle 24">
            <a:extLst>
              <a:ext uri="{FF2B5EF4-FFF2-40B4-BE49-F238E27FC236}">
                <a16:creationId xmlns:a16="http://schemas.microsoft.com/office/drawing/2014/main" id="{D99EB8A9-694E-43CF-96FE-8E3B15E4B60B}"/>
              </a:ext>
            </a:extLst>
          </p:cNvPr>
          <p:cNvSpPr/>
          <p:nvPr/>
        </p:nvSpPr>
        <p:spPr>
          <a:xfrm>
            <a:off x="7979502" y="2354589"/>
            <a:ext cx="138018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Edit As New Message</a:t>
            </a:r>
          </a:p>
        </p:txBody>
      </p:sp>
      <p:sp>
        <p:nvSpPr>
          <p:cNvPr id="68" name="Rectangle 25">
            <a:extLst>
              <a:ext uri="{FF2B5EF4-FFF2-40B4-BE49-F238E27FC236}">
                <a16:creationId xmlns:a16="http://schemas.microsoft.com/office/drawing/2014/main" id="{905A6DF6-0511-4E0E-AE44-5B7D5F8CBCA4}"/>
              </a:ext>
            </a:extLst>
          </p:cNvPr>
          <p:cNvSpPr/>
          <p:nvPr/>
        </p:nvSpPr>
        <p:spPr>
          <a:xfrm>
            <a:off x="7979502" y="2655573"/>
            <a:ext cx="955390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Open Message</a:t>
            </a:r>
          </a:p>
        </p:txBody>
      </p:sp>
      <p:sp>
        <p:nvSpPr>
          <p:cNvPr id="69" name="Rectangle 25">
            <a:extLst>
              <a:ext uri="{FF2B5EF4-FFF2-40B4-BE49-F238E27FC236}">
                <a16:creationId xmlns:a16="http://schemas.microsoft.com/office/drawing/2014/main" id="{C3CF9943-FF7A-40B6-A7EA-0FFE07B55D95}"/>
              </a:ext>
            </a:extLst>
          </p:cNvPr>
          <p:cNvSpPr/>
          <p:nvPr/>
        </p:nvSpPr>
        <p:spPr>
          <a:xfrm>
            <a:off x="7979502" y="2956556"/>
            <a:ext cx="133209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Open in conversation</a:t>
            </a:r>
          </a:p>
        </p:txBody>
      </p:sp>
      <p:sp>
        <p:nvSpPr>
          <p:cNvPr id="70" name="Rectangle 25">
            <a:extLst>
              <a:ext uri="{FF2B5EF4-FFF2-40B4-BE49-F238E27FC236}">
                <a16:creationId xmlns:a16="http://schemas.microsoft.com/office/drawing/2014/main" id="{12555C7A-2A2F-432D-9C06-E8A7F53DD2CD}"/>
              </a:ext>
            </a:extLst>
          </p:cNvPr>
          <p:cNvSpPr/>
          <p:nvPr/>
        </p:nvSpPr>
        <p:spPr>
          <a:xfrm>
            <a:off x="7979502" y="3257540"/>
            <a:ext cx="820738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Attatchments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71" name="Rectangle 25">
            <a:extLst>
              <a:ext uri="{FF2B5EF4-FFF2-40B4-BE49-F238E27FC236}">
                <a16:creationId xmlns:a16="http://schemas.microsoft.com/office/drawing/2014/main" id="{C11AC8B9-CE96-4A26-B83F-7FEB6E5CAE47}"/>
              </a:ext>
            </a:extLst>
          </p:cNvPr>
          <p:cNvSpPr/>
          <p:nvPr/>
        </p:nvSpPr>
        <p:spPr>
          <a:xfrm>
            <a:off x="7987219" y="3562886"/>
            <a:ext cx="24365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Tag</a:t>
            </a:r>
          </a:p>
        </p:txBody>
      </p:sp>
      <p:sp>
        <p:nvSpPr>
          <p:cNvPr id="72" name="Rectangle 25">
            <a:extLst>
              <a:ext uri="{FF2B5EF4-FFF2-40B4-BE49-F238E27FC236}">
                <a16:creationId xmlns:a16="http://schemas.microsoft.com/office/drawing/2014/main" id="{3E43D6BB-DBEA-4130-86DD-9C3C6ABB40A0}"/>
              </a:ext>
            </a:extLst>
          </p:cNvPr>
          <p:cNvSpPr/>
          <p:nvPr/>
        </p:nvSpPr>
        <p:spPr>
          <a:xfrm>
            <a:off x="7987219" y="3863870"/>
            <a:ext cx="31258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Mark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73" name="Rectangle 25">
            <a:extLst>
              <a:ext uri="{FF2B5EF4-FFF2-40B4-BE49-F238E27FC236}">
                <a16:creationId xmlns:a16="http://schemas.microsoft.com/office/drawing/2014/main" id="{15477BAF-C213-43AB-8017-ACB17ABBA602}"/>
              </a:ext>
            </a:extLst>
          </p:cNvPr>
          <p:cNvSpPr/>
          <p:nvPr/>
        </p:nvSpPr>
        <p:spPr>
          <a:xfrm>
            <a:off x="7987219" y="4167679"/>
            <a:ext cx="549831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Archieve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74" name="Rectangle 25">
            <a:extLst>
              <a:ext uri="{FF2B5EF4-FFF2-40B4-BE49-F238E27FC236}">
                <a16:creationId xmlns:a16="http://schemas.microsoft.com/office/drawing/2014/main" id="{471F91E0-C3A0-411A-8E1E-E3C63F92AB53}"/>
              </a:ext>
            </a:extLst>
          </p:cNvPr>
          <p:cNvSpPr/>
          <p:nvPr/>
        </p:nvSpPr>
        <p:spPr>
          <a:xfrm>
            <a:off x="7979502" y="4471489"/>
            <a:ext cx="548227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Move To</a:t>
            </a:r>
          </a:p>
        </p:txBody>
      </p:sp>
      <p:sp>
        <p:nvSpPr>
          <p:cNvPr id="75" name="Rectangle 25">
            <a:extLst>
              <a:ext uri="{FF2B5EF4-FFF2-40B4-BE49-F238E27FC236}">
                <a16:creationId xmlns:a16="http://schemas.microsoft.com/office/drawing/2014/main" id="{2D9C0758-5324-4360-B29D-881F3349E5EF}"/>
              </a:ext>
            </a:extLst>
          </p:cNvPr>
          <p:cNvSpPr/>
          <p:nvPr/>
        </p:nvSpPr>
        <p:spPr>
          <a:xfrm>
            <a:off x="7987219" y="4772473"/>
            <a:ext cx="485710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Copy to</a:t>
            </a:r>
          </a:p>
        </p:txBody>
      </p:sp>
      <p:sp>
        <p:nvSpPr>
          <p:cNvPr id="76" name="Rectangle 25">
            <a:extLst>
              <a:ext uri="{FF2B5EF4-FFF2-40B4-BE49-F238E27FC236}">
                <a16:creationId xmlns:a16="http://schemas.microsoft.com/office/drawing/2014/main" id="{E5951AA3-E34D-4E09-9096-34896036D646}"/>
              </a:ext>
            </a:extLst>
          </p:cNvPr>
          <p:cNvSpPr/>
          <p:nvPr/>
        </p:nvSpPr>
        <p:spPr>
          <a:xfrm>
            <a:off x="7986415" y="5073456"/>
            <a:ext cx="729367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Move 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again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92A66876-51D8-4EAE-A51A-5BAFC50096BD}"/>
              </a:ext>
            </a:extLst>
          </p:cNvPr>
          <p:cNvSpPr/>
          <p:nvPr/>
        </p:nvSpPr>
        <p:spPr>
          <a:xfrm>
            <a:off x="7986415" y="5374431"/>
            <a:ext cx="189474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Create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Filter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From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Message…</a:t>
            </a:r>
          </a:p>
        </p:txBody>
      </p:sp>
      <p:sp>
        <p:nvSpPr>
          <p:cNvPr id="78" name="Rectangle 25">
            <a:extLst>
              <a:ext uri="{FF2B5EF4-FFF2-40B4-BE49-F238E27FC236}">
                <a16:creationId xmlns:a16="http://schemas.microsoft.com/office/drawing/2014/main" id="{485916AC-8DDB-4C8B-8B05-BD77482934C2}"/>
              </a:ext>
            </a:extLst>
          </p:cNvPr>
          <p:cNvSpPr/>
          <p:nvPr/>
        </p:nvSpPr>
        <p:spPr>
          <a:xfrm>
            <a:off x="7979502" y="5671575"/>
            <a:ext cx="884858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Ignore Thread</a:t>
            </a:r>
          </a:p>
        </p:txBody>
      </p:sp>
      <p:sp>
        <p:nvSpPr>
          <p:cNvPr id="79" name="Rectangle 25">
            <a:extLst>
              <a:ext uri="{FF2B5EF4-FFF2-40B4-BE49-F238E27FC236}">
                <a16:creationId xmlns:a16="http://schemas.microsoft.com/office/drawing/2014/main" id="{0D3C1461-FA57-4374-9292-4E77A795E3B5}"/>
              </a:ext>
            </a:extLst>
          </p:cNvPr>
          <p:cNvSpPr/>
          <p:nvPr/>
        </p:nvSpPr>
        <p:spPr>
          <a:xfrm>
            <a:off x="7979502" y="5968718"/>
            <a:ext cx="108843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Ignore 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Subthread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80" name="Rectangle 25">
            <a:extLst>
              <a:ext uri="{FF2B5EF4-FFF2-40B4-BE49-F238E27FC236}">
                <a16:creationId xmlns:a16="http://schemas.microsoft.com/office/drawing/2014/main" id="{FACD6E0D-733E-4A33-945D-CEDE6B8B7D26}"/>
              </a:ext>
            </a:extLst>
          </p:cNvPr>
          <p:cNvSpPr/>
          <p:nvPr/>
        </p:nvSpPr>
        <p:spPr>
          <a:xfrm>
            <a:off x="7979502" y="6273542"/>
            <a:ext cx="884858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Watch Thread</a:t>
            </a:r>
          </a:p>
        </p:txBody>
      </p:sp>
      <p:sp>
        <p:nvSpPr>
          <p:cNvPr id="81" name="Rectangle 23">
            <a:extLst>
              <a:ext uri="{FF2B5EF4-FFF2-40B4-BE49-F238E27FC236}">
                <a16:creationId xmlns:a16="http://schemas.microsoft.com/office/drawing/2014/main" id="{06B36F91-2125-4E8E-9A9A-4990D9ECFB64}"/>
              </a:ext>
            </a:extLst>
          </p:cNvPr>
          <p:cNvSpPr/>
          <p:nvPr/>
        </p:nvSpPr>
        <p:spPr>
          <a:xfrm>
            <a:off x="10330818" y="2053605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82" name="Rectangle 25">
            <a:extLst>
              <a:ext uri="{FF2B5EF4-FFF2-40B4-BE49-F238E27FC236}">
                <a16:creationId xmlns:a16="http://schemas.microsoft.com/office/drawing/2014/main" id="{15622697-02D6-4FD7-8762-2F2B05CDC1A6}"/>
              </a:ext>
            </a:extLst>
          </p:cNvPr>
          <p:cNvSpPr/>
          <p:nvPr/>
        </p:nvSpPr>
        <p:spPr>
          <a:xfrm>
            <a:off x="10330818" y="3257540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83" name="Rectangle 25">
            <a:extLst>
              <a:ext uri="{FF2B5EF4-FFF2-40B4-BE49-F238E27FC236}">
                <a16:creationId xmlns:a16="http://schemas.microsoft.com/office/drawing/2014/main" id="{941C5EA7-809B-4EEC-AFC7-4088AD3BF6CD}"/>
              </a:ext>
            </a:extLst>
          </p:cNvPr>
          <p:cNvSpPr/>
          <p:nvPr/>
        </p:nvSpPr>
        <p:spPr>
          <a:xfrm>
            <a:off x="10338535" y="3562886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84" name="Rectangle 25">
            <a:extLst>
              <a:ext uri="{FF2B5EF4-FFF2-40B4-BE49-F238E27FC236}">
                <a16:creationId xmlns:a16="http://schemas.microsoft.com/office/drawing/2014/main" id="{D3F53A8A-94CE-40A3-AFEC-55B24D82B763}"/>
              </a:ext>
            </a:extLst>
          </p:cNvPr>
          <p:cNvSpPr/>
          <p:nvPr/>
        </p:nvSpPr>
        <p:spPr>
          <a:xfrm>
            <a:off x="10330818" y="4471489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85" name="Rectangle 25">
            <a:extLst>
              <a:ext uri="{FF2B5EF4-FFF2-40B4-BE49-F238E27FC236}">
                <a16:creationId xmlns:a16="http://schemas.microsoft.com/office/drawing/2014/main" id="{D9C95EB3-9CEF-449E-8B26-0FE52A29C827}"/>
              </a:ext>
            </a:extLst>
          </p:cNvPr>
          <p:cNvSpPr/>
          <p:nvPr/>
        </p:nvSpPr>
        <p:spPr>
          <a:xfrm>
            <a:off x="10338535" y="4772473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86" name="Rectangle 25">
            <a:extLst>
              <a:ext uri="{FF2B5EF4-FFF2-40B4-BE49-F238E27FC236}">
                <a16:creationId xmlns:a16="http://schemas.microsoft.com/office/drawing/2014/main" id="{474A3205-377A-4221-9B13-F02DC07F4D7D}"/>
              </a:ext>
            </a:extLst>
          </p:cNvPr>
          <p:cNvSpPr/>
          <p:nvPr/>
        </p:nvSpPr>
        <p:spPr>
          <a:xfrm>
            <a:off x="10338535" y="3863870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87" name="Rectangle 18">
            <a:extLst>
              <a:ext uri="{FF2B5EF4-FFF2-40B4-BE49-F238E27FC236}">
                <a16:creationId xmlns:a16="http://schemas.microsoft.com/office/drawing/2014/main" id="{27FAB50C-0E6D-45C7-AC5B-F2394D892CDB}"/>
              </a:ext>
            </a:extLst>
          </p:cNvPr>
          <p:cNvSpPr/>
          <p:nvPr/>
        </p:nvSpPr>
        <p:spPr>
          <a:xfrm>
            <a:off x="7655045" y="157240"/>
            <a:ext cx="2900613" cy="468895"/>
          </a:xfrm>
          <a:prstGeom prst="rect">
            <a:avLst/>
          </a:prstGeom>
          <a:solidFill>
            <a:srgbClr val="18181A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8" name="Rectangle 9">
            <a:extLst>
              <a:ext uri="{FF2B5EF4-FFF2-40B4-BE49-F238E27FC236}">
                <a16:creationId xmlns:a16="http://schemas.microsoft.com/office/drawing/2014/main" id="{B982BC26-A0D0-4385-B775-F54F3880318C}"/>
              </a:ext>
            </a:extLst>
          </p:cNvPr>
          <p:cNvSpPr/>
          <p:nvPr/>
        </p:nvSpPr>
        <p:spPr>
          <a:xfrm>
            <a:off x="7807979" y="235238"/>
            <a:ext cx="919611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Calibri" pitchFamily="34"/>
              </a:rPr>
              <a:t>Message</a:t>
            </a:r>
            <a:endParaRPr lang="fr-FR" sz="20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89" name="Botón de acción: en blanco 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F7BF335-65DD-44DC-BCCD-7C4451A47DCF}"/>
              </a:ext>
            </a:extLst>
          </p:cNvPr>
          <p:cNvSpPr/>
          <p:nvPr/>
        </p:nvSpPr>
        <p:spPr>
          <a:xfrm>
            <a:off x="7650473" y="83731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0" name="Botón de acción: en blanco 6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7782D02-12F2-40E3-AEA2-7B4C791472CE}"/>
              </a:ext>
            </a:extLst>
          </p:cNvPr>
          <p:cNvSpPr/>
          <p:nvPr/>
        </p:nvSpPr>
        <p:spPr>
          <a:xfrm>
            <a:off x="7666238" y="109482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1" name="Botón de acción: en blanco 6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6A1A93D-378A-4361-B2E7-4DC4E1F98D22}"/>
              </a:ext>
            </a:extLst>
          </p:cNvPr>
          <p:cNvSpPr/>
          <p:nvPr/>
        </p:nvSpPr>
        <p:spPr>
          <a:xfrm>
            <a:off x="7660980" y="142589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2" name="Botón de acción: en blanco 6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B2260C6-8E20-48F5-8C63-050148DF7DFB}"/>
              </a:ext>
            </a:extLst>
          </p:cNvPr>
          <p:cNvSpPr/>
          <p:nvPr/>
        </p:nvSpPr>
        <p:spPr>
          <a:xfrm>
            <a:off x="7655722" y="172543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3" name="Botón de acción: en blanco 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346B545-0C36-468A-A697-37B8DABD1643}"/>
              </a:ext>
            </a:extLst>
          </p:cNvPr>
          <p:cNvSpPr/>
          <p:nvPr/>
        </p:nvSpPr>
        <p:spPr>
          <a:xfrm>
            <a:off x="7666238" y="23140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4" name="Botón de acción: en blanco 6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3CBB5DB-CAD6-4159-94A7-2631EED1B184}"/>
              </a:ext>
            </a:extLst>
          </p:cNvPr>
          <p:cNvSpPr/>
          <p:nvPr/>
        </p:nvSpPr>
        <p:spPr>
          <a:xfrm>
            <a:off x="7671495" y="198294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5" name="Botón de acción: en blanco 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AB3E572-1480-4174-9220-097586F11021}"/>
              </a:ext>
            </a:extLst>
          </p:cNvPr>
          <p:cNvSpPr/>
          <p:nvPr/>
        </p:nvSpPr>
        <p:spPr>
          <a:xfrm>
            <a:off x="7676753" y="263983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6" name="Botón de acción: en blanco 7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243C1CE-246A-4157-85D4-7E27A154A011}"/>
              </a:ext>
            </a:extLst>
          </p:cNvPr>
          <p:cNvSpPr/>
          <p:nvPr/>
        </p:nvSpPr>
        <p:spPr>
          <a:xfrm>
            <a:off x="7692518" y="289734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7" name="Botón de acción: en blanco 7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35C714D-7B5B-4848-B562-068BFFDE0C6E}"/>
              </a:ext>
            </a:extLst>
          </p:cNvPr>
          <p:cNvSpPr/>
          <p:nvPr/>
        </p:nvSpPr>
        <p:spPr>
          <a:xfrm>
            <a:off x="7687260" y="32284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8" name="Botón de acción: en blanco 7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DA8A4BB-2D33-432E-A999-3C0B09DBB2B8}"/>
              </a:ext>
            </a:extLst>
          </p:cNvPr>
          <p:cNvSpPr/>
          <p:nvPr/>
        </p:nvSpPr>
        <p:spPr>
          <a:xfrm>
            <a:off x="7682002" y="352795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9" name="Botón de acción: en blanco 7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F38D1A-C505-4652-8CBB-B5616BEDE9F7}"/>
              </a:ext>
            </a:extLst>
          </p:cNvPr>
          <p:cNvSpPr/>
          <p:nvPr/>
        </p:nvSpPr>
        <p:spPr>
          <a:xfrm>
            <a:off x="7697766" y="381495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0" name="Botón de acción: en blanco 7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1BB903D-C87D-4E21-ACB2-F1ADE52E5289}"/>
              </a:ext>
            </a:extLst>
          </p:cNvPr>
          <p:cNvSpPr/>
          <p:nvPr/>
        </p:nvSpPr>
        <p:spPr>
          <a:xfrm>
            <a:off x="7692518" y="411653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1" name="Botón de acción: en blanco 7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23EF74E-121F-498E-9062-CB187F9AC5AE}"/>
              </a:ext>
            </a:extLst>
          </p:cNvPr>
          <p:cNvSpPr/>
          <p:nvPr/>
        </p:nvSpPr>
        <p:spPr>
          <a:xfrm>
            <a:off x="7650473" y="4431849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2" name="Botón de acción: en blanco 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FE0BAD2-CEC1-4B90-9480-F2F949FEB212}"/>
              </a:ext>
            </a:extLst>
          </p:cNvPr>
          <p:cNvSpPr/>
          <p:nvPr/>
        </p:nvSpPr>
        <p:spPr>
          <a:xfrm>
            <a:off x="7666238" y="470901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3" name="Botón de acción: en blanco 7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41B0B27-61A6-47B2-8466-C3C41D8504B0}"/>
              </a:ext>
            </a:extLst>
          </p:cNvPr>
          <p:cNvSpPr/>
          <p:nvPr/>
        </p:nvSpPr>
        <p:spPr>
          <a:xfrm>
            <a:off x="7660989" y="502042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4" name="Botón de acción: en blanco 7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3272E8C-E806-49BC-A2F8-FCA22605C8A5}"/>
              </a:ext>
            </a:extLst>
          </p:cNvPr>
          <p:cNvSpPr/>
          <p:nvPr/>
        </p:nvSpPr>
        <p:spPr>
          <a:xfrm>
            <a:off x="7655731" y="531997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6" name="Botón de acción: en blanco 8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AB1B824-97EF-4BF2-A398-4679458CD6B4}"/>
              </a:ext>
            </a:extLst>
          </p:cNvPr>
          <p:cNvSpPr/>
          <p:nvPr/>
        </p:nvSpPr>
        <p:spPr>
          <a:xfrm>
            <a:off x="7666238" y="590854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7" name="Botón de acción: en blanco 8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4CD4207-1D40-4660-B6C2-C826384B3D99}"/>
              </a:ext>
            </a:extLst>
          </p:cNvPr>
          <p:cNvSpPr/>
          <p:nvPr/>
        </p:nvSpPr>
        <p:spPr>
          <a:xfrm>
            <a:off x="7671495" y="627115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8" name="Botón de acción: en blanco 8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CB25071-B566-4C33-808D-C884584EBBCE}"/>
              </a:ext>
            </a:extLst>
          </p:cNvPr>
          <p:cNvSpPr/>
          <p:nvPr/>
        </p:nvSpPr>
        <p:spPr>
          <a:xfrm>
            <a:off x="7671495" y="563534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4C03BC-0F96-4C3A-B57E-A44905266C85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eyes</a:t>
            </a:r>
            <a:endParaRPr kumimoji="0" lang="es-E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1868452"/>
      </p:ext>
    </p:extLst>
  </p:cSld>
  <p:clrMapOvr>
    <a:masterClrMapping/>
  </p:clrMapOvr>
  <p:transition spd="slow" advClick="0" advTm="300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2C6C7C15-823F-4093-8DF7-095C2E8EDDC5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Ignore </a:t>
            </a:r>
            <a:r>
              <a:rPr lang="es-ES" dirty="0" err="1">
                <a:solidFill>
                  <a:srgbClr val="000000"/>
                </a:solidFill>
                <a:latin typeface="Calibri"/>
              </a:rPr>
              <a:t>Subt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hread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CuadroTexto 7">
            <a:extLst>
              <a:ext uri="{FF2B5EF4-FFF2-40B4-BE49-F238E27FC236}">
                <a16:creationId xmlns:a16="http://schemas.microsoft.com/office/drawing/2014/main" id="{14FC8DD6-7E7B-4C32-9A1E-32C590CEEE66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6/20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050D236-034B-4890-B947-21916FA59219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3" name="arrow.wav"/>
          </p:stSnd>
        </p:sndAc>
      </p:transition>
    </mc:Choice>
    <mc:Fallback>
      <p:transition spd="slow">
        <p:sndAc>
          <p:stSnd>
            <p:snd r:embed="rId3" name="arrow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7">
            <a:extLst>
              <a:ext uri="{FF2B5EF4-FFF2-40B4-BE49-F238E27FC236}">
                <a16:creationId xmlns:a16="http://schemas.microsoft.com/office/drawing/2014/main" id="{2F77A0B9-5DFF-49E7-9AA6-F2208DC4FAD1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9A333CC4-F84E-4AFC-A907-EBC727A76EE2}"/>
              </a:ext>
            </a:extLst>
          </p:cNvPr>
          <p:cNvSpPr txBox="1"/>
          <p:nvPr/>
        </p:nvSpPr>
        <p:spPr>
          <a:xfrm>
            <a:off x="0" y="145764"/>
            <a:ext cx="981259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This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is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an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example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of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the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exercise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CuadroTexto 2">
            <a:extLst>
              <a:ext uri="{FF2B5EF4-FFF2-40B4-BE49-F238E27FC236}">
                <a16:creationId xmlns:a16="http://schemas.microsoft.com/office/drawing/2014/main" id="{50574031-FFDD-4201-AAED-3A4134648B9B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Go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preferences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CF9778B-7F63-F158-804E-50221E2ECBBB}"/>
              </a:ext>
            </a:extLst>
          </p:cNvPr>
          <p:cNvSpPr txBox="1"/>
          <p:nvPr/>
        </p:nvSpPr>
        <p:spPr>
          <a:xfrm>
            <a:off x="876571" y="5217762"/>
            <a:ext cx="7102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* </a:t>
            </a:r>
            <a:r>
              <a:rPr lang="es-ES" sz="1400" dirty="0" err="1"/>
              <a:t>Click</a:t>
            </a:r>
            <a:r>
              <a:rPr lang="es-ES" sz="1400" dirty="0"/>
              <a:t> </a:t>
            </a:r>
            <a:r>
              <a:rPr lang="es-ES" sz="1400" dirty="0" err="1"/>
              <a:t>anywhere</a:t>
            </a:r>
            <a:r>
              <a:rPr lang="es-ES" sz="1400" dirty="0"/>
              <a:t> to show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main</a:t>
            </a:r>
            <a:r>
              <a:rPr lang="es-ES" sz="1400" dirty="0"/>
              <a:t> menu.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7">
            <a:extLst>
              <a:ext uri="{FF2B5EF4-FFF2-40B4-BE49-F238E27FC236}">
                <a16:creationId xmlns:a16="http://schemas.microsoft.com/office/drawing/2014/main" id="{87958D99-60C3-4930-BBB5-E70D7A73EB94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6/20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B7EE91A5-B1B7-4774-BB18-5A9007DA2DE9}"/>
              </a:ext>
            </a:extLst>
          </p:cNvPr>
          <p:cNvSpPr/>
          <p:nvPr/>
        </p:nvSpPr>
        <p:spPr>
          <a:xfrm>
            <a:off x="7655045" y="157240"/>
            <a:ext cx="2900613" cy="468895"/>
          </a:xfrm>
          <a:prstGeom prst="rect">
            <a:avLst/>
          </a:prstGeom>
          <a:solidFill>
            <a:srgbClr val="18181A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B4C1F700-7701-4EE5-BCD6-4DF56F141597}"/>
              </a:ext>
            </a:extLst>
          </p:cNvPr>
          <p:cNvSpPr/>
          <p:nvPr/>
        </p:nvSpPr>
        <p:spPr>
          <a:xfrm>
            <a:off x="7807979" y="235238"/>
            <a:ext cx="919611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Calibri" pitchFamily="34"/>
              </a:rPr>
              <a:t>Message</a:t>
            </a:r>
            <a:endParaRPr lang="fr-FR" sz="20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13" name="Botón de acción: en blanco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B6FAC6F-543F-41B4-95F3-3B61EEBD8B62}"/>
              </a:ext>
            </a:extLst>
          </p:cNvPr>
          <p:cNvSpPr/>
          <p:nvPr/>
        </p:nvSpPr>
        <p:spPr>
          <a:xfrm>
            <a:off x="7650473" y="156728"/>
            <a:ext cx="2900613" cy="480882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" name="CuadroTexto 2">
            <a:extLst>
              <a:ext uri="{FF2B5EF4-FFF2-40B4-BE49-F238E27FC236}">
                <a16:creationId xmlns:a16="http://schemas.microsoft.com/office/drawing/2014/main" id="{016725CE-4633-405B-A67B-873139081064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Ignore </a:t>
            </a:r>
            <a:r>
              <a:rPr lang="es-ES" dirty="0" err="1">
                <a:solidFill>
                  <a:srgbClr val="000000"/>
                </a:solidFill>
                <a:latin typeface="Calibri"/>
              </a:rPr>
              <a:t>Subt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hread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B2E9239-CC8A-413F-B150-7E7F44DB6A27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adroTexto 7">
            <a:extLst>
              <a:ext uri="{FF2B5EF4-FFF2-40B4-BE49-F238E27FC236}">
                <a16:creationId xmlns:a16="http://schemas.microsoft.com/office/drawing/2014/main" id="{2C5174CA-D8A3-43E2-B03E-59FF13DCD3F9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6/20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6" name="CuadroTexto 2">
            <a:extLst>
              <a:ext uri="{FF2B5EF4-FFF2-40B4-BE49-F238E27FC236}">
                <a16:creationId xmlns:a16="http://schemas.microsoft.com/office/drawing/2014/main" id="{D6D07931-5091-42E1-8E24-E05D8B6A723E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Ignore </a:t>
            </a:r>
            <a:r>
              <a:rPr lang="es-ES" dirty="0" err="1">
                <a:solidFill>
                  <a:srgbClr val="000000"/>
                </a:solidFill>
                <a:latin typeface="Calibri"/>
              </a:rPr>
              <a:t>Subt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hread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3162ED64-8174-44BB-B944-20766CE82047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5" name="Rectangle 15">
            <a:extLst>
              <a:ext uri="{FF2B5EF4-FFF2-40B4-BE49-F238E27FC236}">
                <a16:creationId xmlns:a16="http://schemas.microsoft.com/office/drawing/2014/main" id="{68AC48B1-B3CD-4BBB-BBDA-7502FC864299}"/>
              </a:ext>
            </a:extLst>
          </p:cNvPr>
          <p:cNvSpPr/>
          <p:nvPr/>
        </p:nvSpPr>
        <p:spPr>
          <a:xfrm>
            <a:off x="7649951" y="630176"/>
            <a:ext cx="2900613" cy="600175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24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206" name="Rectangle 9">
            <a:extLst>
              <a:ext uri="{FF2B5EF4-FFF2-40B4-BE49-F238E27FC236}">
                <a16:creationId xmlns:a16="http://schemas.microsoft.com/office/drawing/2014/main" id="{EE210F95-751E-4A28-98B6-B92FF8F4F1D8}"/>
              </a:ext>
            </a:extLst>
          </p:cNvPr>
          <p:cNvSpPr/>
          <p:nvPr/>
        </p:nvSpPr>
        <p:spPr>
          <a:xfrm>
            <a:off x="7793055" y="175582"/>
            <a:ext cx="896075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</a:rPr>
              <a:t>Mensaje</a:t>
            </a: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207" name="Rectangle 17">
            <a:extLst>
              <a:ext uri="{FF2B5EF4-FFF2-40B4-BE49-F238E27FC236}">
                <a16:creationId xmlns:a16="http://schemas.microsoft.com/office/drawing/2014/main" id="{3FD913B5-0595-4950-ADAD-F90189355FBD}"/>
              </a:ext>
            </a:extLst>
          </p:cNvPr>
          <p:cNvSpPr/>
          <p:nvPr/>
        </p:nvSpPr>
        <p:spPr>
          <a:xfrm>
            <a:off x="7980525" y="1219336"/>
            <a:ext cx="924933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New Message</a:t>
            </a:r>
          </a:p>
        </p:txBody>
      </p:sp>
      <p:sp>
        <p:nvSpPr>
          <p:cNvPr id="208" name="Rectangle 18">
            <a:extLst>
              <a:ext uri="{FF2B5EF4-FFF2-40B4-BE49-F238E27FC236}">
                <a16:creationId xmlns:a16="http://schemas.microsoft.com/office/drawing/2014/main" id="{EDDFAD19-336F-4DC1-B127-9032D18E7F1B}"/>
              </a:ext>
            </a:extLst>
          </p:cNvPr>
          <p:cNvSpPr/>
          <p:nvPr/>
        </p:nvSpPr>
        <p:spPr>
          <a:xfrm>
            <a:off x="7980525" y="1520320"/>
            <a:ext cx="36227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Reply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209" name="Rectangle 20">
            <a:extLst>
              <a:ext uri="{FF2B5EF4-FFF2-40B4-BE49-F238E27FC236}">
                <a16:creationId xmlns:a16="http://schemas.microsoft.com/office/drawing/2014/main" id="{F4A2E2ED-1ABA-414C-ADE0-6813A2FA00C6}"/>
              </a:ext>
            </a:extLst>
          </p:cNvPr>
          <p:cNvSpPr/>
          <p:nvPr/>
        </p:nvSpPr>
        <p:spPr>
          <a:xfrm>
            <a:off x="7980525" y="2122279"/>
            <a:ext cx="517770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Forward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210" name="Rectangle 23">
            <a:extLst>
              <a:ext uri="{FF2B5EF4-FFF2-40B4-BE49-F238E27FC236}">
                <a16:creationId xmlns:a16="http://schemas.microsoft.com/office/drawing/2014/main" id="{2C239F0F-1DFE-455D-B8ED-3B9A7F1D9386}"/>
              </a:ext>
            </a:extLst>
          </p:cNvPr>
          <p:cNvSpPr/>
          <p:nvPr/>
        </p:nvSpPr>
        <p:spPr>
          <a:xfrm>
            <a:off x="7974408" y="2423263"/>
            <a:ext cx="721351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Forward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As</a:t>
            </a:r>
          </a:p>
        </p:txBody>
      </p:sp>
      <p:sp>
        <p:nvSpPr>
          <p:cNvPr id="211" name="Rectangle 19">
            <a:extLst>
              <a:ext uri="{FF2B5EF4-FFF2-40B4-BE49-F238E27FC236}">
                <a16:creationId xmlns:a16="http://schemas.microsoft.com/office/drawing/2014/main" id="{8776C063-2A1B-4E1A-8A17-D44024A091D5}"/>
              </a:ext>
            </a:extLst>
          </p:cNvPr>
          <p:cNvSpPr/>
          <p:nvPr/>
        </p:nvSpPr>
        <p:spPr>
          <a:xfrm>
            <a:off x="7980525" y="1821295"/>
            <a:ext cx="71493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Reply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to All</a:t>
            </a:r>
          </a:p>
        </p:txBody>
      </p:sp>
      <p:sp>
        <p:nvSpPr>
          <p:cNvPr id="212" name="Rectangle 24">
            <a:extLst>
              <a:ext uri="{FF2B5EF4-FFF2-40B4-BE49-F238E27FC236}">
                <a16:creationId xmlns:a16="http://schemas.microsoft.com/office/drawing/2014/main" id="{A291344E-F5D4-4DEC-BE9F-53E86C7704FF}"/>
              </a:ext>
            </a:extLst>
          </p:cNvPr>
          <p:cNvSpPr/>
          <p:nvPr/>
        </p:nvSpPr>
        <p:spPr>
          <a:xfrm>
            <a:off x="7974408" y="2724247"/>
            <a:ext cx="138018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Edit As New Message</a:t>
            </a:r>
          </a:p>
        </p:txBody>
      </p:sp>
      <p:sp>
        <p:nvSpPr>
          <p:cNvPr id="213" name="Rectangle 25">
            <a:extLst>
              <a:ext uri="{FF2B5EF4-FFF2-40B4-BE49-F238E27FC236}">
                <a16:creationId xmlns:a16="http://schemas.microsoft.com/office/drawing/2014/main" id="{A79C7E37-8B26-4F10-9D3C-BF1A9BE6D132}"/>
              </a:ext>
            </a:extLst>
          </p:cNvPr>
          <p:cNvSpPr/>
          <p:nvPr/>
        </p:nvSpPr>
        <p:spPr>
          <a:xfrm>
            <a:off x="7974408" y="3025231"/>
            <a:ext cx="955390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Open Message</a:t>
            </a:r>
          </a:p>
        </p:txBody>
      </p:sp>
      <p:sp>
        <p:nvSpPr>
          <p:cNvPr id="214" name="Rectangle 25">
            <a:extLst>
              <a:ext uri="{FF2B5EF4-FFF2-40B4-BE49-F238E27FC236}">
                <a16:creationId xmlns:a16="http://schemas.microsoft.com/office/drawing/2014/main" id="{2FB138F0-A1CD-4DDD-8C2F-40A2D7773BF9}"/>
              </a:ext>
            </a:extLst>
          </p:cNvPr>
          <p:cNvSpPr/>
          <p:nvPr/>
        </p:nvSpPr>
        <p:spPr>
          <a:xfrm>
            <a:off x="7974408" y="3326214"/>
            <a:ext cx="133209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Open in conversation</a:t>
            </a:r>
          </a:p>
        </p:txBody>
      </p:sp>
      <p:sp>
        <p:nvSpPr>
          <p:cNvPr id="215" name="Rectangle 25">
            <a:extLst>
              <a:ext uri="{FF2B5EF4-FFF2-40B4-BE49-F238E27FC236}">
                <a16:creationId xmlns:a16="http://schemas.microsoft.com/office/drawing/2014/main" id="{5C3CC5AA-2C96-4F0E-99AA-B8DFB933E1F9}"/>
              </a:ext>
            </a:extLst>
          </p:cNvPr>
          <p:cNvSpPr/>
          <p:nvPr/>
        </p:nvSpPr>
        <p:spPr>
          <a:xfrm>
            <a:off x="7974408" y="3627198"/>
            <a:ext cx="820738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Attatchments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216" name="Rectangle 25">
            <a:extLst>
              <a:ext uri="{FF2B5EF4-FFF2-40B4-BE49-F238E27FC236}">
                <a16:creationId xmlns:a16="http://schemas.microsoft.com/office/drawing/2014/main" id="{B5DD212C-EA39-4397-92A8-2CE7B5EC2205}"/>
              </a:ext>
            </a:extLst>
          </p:cNvPr>
          <p:cNvSpPr/>
          <p:nvPr/>
        </p:nvSpPr>
        <p:spPr>
          <a:xfrm>
            <a:off x="7982125" y="3932544"/>
            <a:ext cx="24365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Tag</a:t>
            </a:r>
          </a:p>
        </p:txBody>
      </p:sp>
      <p:sp>
        <p:nvSpPr>
          <p:cNvPr id="217" name="Rectangle 25">
            <a:extLst>
              <a:ext uri="{FF2B5EF4-FFF2-40B4-BE49-F238E27FC236}">
                <a16:creationId xmlns:a16="http://schemas.microsoft.com/office/drawing/2014/main" id="{DA65A019-B98A-4D1F-A260-587E3985E5FA}"/>
              </a:ext>
            </a:extLst>
          </p:cNvPr>
          <p:cNvSpPr/>
          <p:nvPr/>
        </p:nvSpPr>
        <p:spPr>
          <a:xfrm>
            <a:off x="7982125" y="4233528"/>
            <a:ext cx="31258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Mark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218" name="Rectangle 25">
            <a:extLst>
              <a:ext uri="{FF2B5EF4-FFF2-40B4-BE49-F238E27FC236}">
                <a16:creationId xmlns:a16="http://schemas.microsoft.com/office/drawing/2014/main" id="{8C3BD666-ACF5-46F6-B430-A40CD72697A3}"/>
              </a:ext>
            </a:extLst>
          </p:cNvPr>
          <p:cNvSpPr/>
          <p:nvPr/>
        </p:nvSpPr>
        <p:spPr>
          <a:xfrm>
            <a:off x="7982125" y="4537337"/>
            <a:ext cx="549831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Archieve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219" name="Rectangle 25">
            <a:extLst>
              <a:ext uri="{FF2B5EF4-FFF2-40B4-BE49-F238E27FC236}">
                <a16:creationId xmlns:a16="http://schemas.microsoft.com/office/drawing/2014/main" id="{EAECC96A-0AD9-4F7E-ABA2-8D5D44A3EBF1}"/>
              </a:ext>
            </a:extLst>
          </p:cNvPr>
          <p:cNvSpPr/>
          <p:nvPr/>
        </p:nvSpPr>
        <p:spPr>
          <a:xfrm>
            <a:off x="7974408" y="4841147"/>
            <a:ext cx="548227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Move To</a:t>
            </a:r>
          </a:p>
        </p:txBody>
      </p:sp>
      <p:sp>
        <p:nvSpPr>
          <p:cNvPr id="220" name="Rectangle 25">
            <a:extLst>
              <a:ext uri="{FF2B5EF4-FFF2-40B4-BE49-F238E27FC236}">
                <a16:creationId xmlns:a16="http://schemas.microsoft.com/office/drawing/2014/main" id="{5AF9162C-8B98-4FA5-BC1F-3B7F5D9DF43A}"/>
              </a:ext>
            </a:extLst>
          </p:cNvPr>
          <p:cNvSpPr/>
          <p:nvPr/>
        </p:nvSpPr>
        <p:spPr>
          <a:xfrm>
            <a:off x="7982125" y="5142131"/>
            <a:ext cx="485710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Copy to</a:t>
            </a:r>
          </a:p>
        </p:txBody>
      </p:sp>
      <p:sp>
        <p:nvSpPr>
          <p:cNvPr id="221" name="Rectangle 25">
            <a:extLst>
              <a:ext uri="{FF2B5EF4-FFF2-40B4-BE49-F238E27FC236}">
                <a16:creationId xmlns:a16="http://schemas.microsoft.com/office/drawing/2014/main" id="{8F1932FF-35A2-4DBC-9C2E-8C95C6CE358C}"/>
              </a:ext>
            </a:extLst>
          </p:cNvPr>
          <p:cNvSpPr/>
          <p:nvPr/>
        </p:nvSpPr>
        <p:spPr>
          <a:xfrm>
            <a:off x="7981321" y="5443114"/>
            <a:ext cx="729367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Move 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again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222" name="Rectangle 25">
            <a:extLst>
              <a:ext uri="{FF2B5EF4-FFF2-40B4-BE49-F238E27FC236}">
                <a16:creationId xmlns:a16="http://schemas.microsoft.com/office/drawing/2014/main" id="{AADF5DDB-E636-4A23-92E1-22DD59785997}"/>
              </a:ext>
            </a:extLst>
          </p:cNvPr>
          <p:cNvSpPr/>
          <p:nvPr/>
        </p:nvSpPr>
        <p:spPr>
          <a:xfrm>
            <a:off x="7981321" y="5744089"/>
            <a:ext cx="189474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Create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Filter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From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Message…</a:t>
            </a:r>
          </a:p>
        </p:txBody>
      </p:sp>
      <p:sp>
        <p:nvSpPr>
          <p:cNvPr id="223" name="Rectangle 25">
            <a:extLst>
              <a:ext uri="{FF2B5EF4-FFF2-40B4-BE49-F238E27FC236}">
                <a16:creationId xmlns:a16="http://schemas.microsoft.com/office/drawing/2014/main" id="{2E4178FC-1B0F-4120-9C2C-01C7F7F624D3}"/>
              </a:ext>
            </a:extLst>
          </p:cNvPr>
          <p:cNvSpPr/>
          <p:nvPr/>
        </p:nvSpPr>
        <p:spPr>
          <a:xfrm>
            <a:off x="7974408" y="6041233"/>
            <a:ext cx="884858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Ignore Thread</a:t>
            </a:r>
          </a:p>
        </p:txBody>
      </p:sp>
      <p:sp>
        <p:nvSpPr>
          <p:cNvPr id="224" name="Rectangle 25">
            <a:extLst>
              <a:ext uri="{FF2B5EF4-FFF2-40B4-BE49-F238E27FC236}">
                <a16:creationId xmlns:a16="http://schemas.microsoft.com/office/drawing/2014/main" id="{8CA60410-AAC9-49AB-972D-DF652E1F9711}"/>
              </a:ext>
            </a:extLst>
          </p:cNvPr>
          <p:cNvSpPr/>
          <p:nvPr/>
        </p:nvSpPr>
        <p:spPr>
          <a:xfrm>
            <a:off x="7974408" y="803771"/>
            <a:ext cx="108843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Ignore 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Subthread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225" name="Rectangle 25">
            <a:extLst>
              <a:ext uri="{FF2B5EF4-FFF2-40B4-BE49-F238E27FC236}">
                <a16:creationId xmlns:a16="http://schemas.microsoft.com/office/drawing/2014/main" id="{4B215F08-37AA-416E-A9A4-57A0C84A5774}"/>
              </a:ext>
            </a:extLst>
          </p:cNvPr>
          <p:cNvSpPr/>
          <p:nvPr/>
        </p:nvSpPr>
        <p:spPr>
          <a:xfrm>
            <a:off x="7974408" y="6353833"/>
            <a:ext cx="884858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Watch Thread</a:t>
            </a:r>
          </a:p>
        </p:txBody>
      </p:sp>
      <p:sp>
        <p:nvSpPr>
          <p:cNvPr id="226" name="Rectangle 23">
            <a:extLst>
              <a:ext uri="{FF2B5EF4-FFF2-40B4-BE49-F238E27FC236}">
                <a16:creationId xmlns:a16="http://schemas.microsoft.com/office/drawing/2014/main" id="{F805B4D2-9B16-4695-B26A-B876C8AAF1CE}"/>
              </a:ext>
            </a:extLst>
          </p:cNvPr>
          <p:cNvSpPr/>
          <p:nvPr/>
        </p:nvSpPr>
        <p:spPr>
          <a:xfrm>
            <a:off x="10325724" y="2423263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227" name="Rectangle 25">
            <a:extLst>
              <a:ext uri="{FF2B5EF4-FFF2-40B4-BE49-F238E27FC236}">
                <a16:creationId xmlns:a16="http://schemas.microsoft.com/office/drawing/2014/main" id="{7B6E5ECC-1143-4069-A585-59245662DD87}"/>
              </a:ext>
            </a:extLst>
          </p:cNvPr>
          <p:cNvSpPr/>
          <p:nvPr/>
        </p:nvSpPr>
        <p:spPr>
          <a:xfrm>
            <a:off x="10325724" y="3627198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228" name="Rectangle 25">
            <a:extLst>
              <a:ext uri="{FF2B5EF4-FFF2-40B4-BE49-F238E27FC236}">
                <a16:creationId xmlns:a16="http://schemas.microsoft.com/office/drawing/2014/main" id="{7155FB4A-6FF9-489B-90B5-97DAA0BAD0F4}"/>
              </a:ext>
            </a:extLst>
          </p:cNvPr>
          <p:cNvSpPr/>
          <p:nvPr/>
        </p:nvSpPr>
        <p:spPr>
          <a:xfrm>
            <a:off x="10333441" y="3932544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229" name="Rectangle 25">
            <a:extLst>
              <a:ext uri="{FF2B5EF4-FFF2-40B4-BE49-F238E27FC236}">
                <a16:creationId xmlns:a16="http://schemas.microsoft.com/office/drawing/2014/main" id="{5BC270A4-415A-4FAE-AC88-1653E243DD49}"/>
              </a:ext>
            </a:extLst>
          </p:cNvPr>
          <p:cNvSpPr/>
          <p:nvPr/>
        </p:nvSpPr>
        <p:spPr>
          <a:xfrm>
            <a:off x="10325724" y="4841147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230" name="Rectangle 25">
            <a:extLst>
              <a:ext uri="{FF2B5EF4-FFF2-40B4-BE49-F238E27FC236}">
                <a16:creationId xmlns:a16="http://schemas.microsoft.com/office/drawing/2014/main" id="{822238BF-5A57-4ED2-81FA-BE3005E47631}"/>
              </a:ext>
            </a:extLst>
          </p:cNvPr>
          <p:cNvSpPr/>
          <p:nvPr/>
        </p:nvSpPr>
        <p:spPr>
          <a:xfrm>
            <a:off x="10333441" y="5142131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231" name="Rectangle 25">
            <a:extLst>
              <a:ext uri="{FF2B5EF4-FFF2-40B4-BE49-F238E27FC236}">
                <a16:creationId xmlns:a16="http://schemas.microsoft.com/office/drawing/2014/main" id="{4D150A93-E222-49F9-8E50-190698BBFCE7}"/>
              </a:ext>
            </a:extLst>
          </p:cNvPr>
          <p:cNvSpPr/>
          <p:nvPr/>
        </p:nvSpPr>
        <p:spPr>
          <a:xfrm>
            <a:off x="10333441" y="4233528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232" name="Rectangle 18">
            <a:extLst>
              <a:ext uri="{FF2B5EF4-FFF2-40B4-BE49-F238E27FC236}">
                <a16:creationId xmlns:a16="http://schemas.microsoft.com/office/drawing/2014/main" id="{98464FDF-748B-4636-8F54-0013984D4643}"/>
              </a:ext>
            </a:extLst>
          </p:cNvPr>
          <p:cNvSpPr/>
          <p:nvPr/>
        </p:nvSpPr>
        <p:spPr>
          <a:xfrm>
            <a:off x="7649951" y="166411"/>
            <a:ext cx="2900613" cy="468895"/>
          </a:xfrm>
          <a:prstGeom prst="rect">
            <a:avLst/>
          </a:prstGeom>
          <a:solidFill>
            <a:srgbClr val="18181A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33" name="Rectangle 9">
            <a:extLst>
              <a:ext uri="{FF2B5EF4-FFF2-40B4-BE49-F238E27FC236}">
                <a16:creationId xmlns:a16="http://schemas.microsoft.com/office/drawing/2014/main" id="{0C3C40EC-A91E-404D-B58D-9CE7F2B349C6}"/>
              </a:ext>
            </a:extLst>
          </p:cNvPr>
          <p:cNvSpPr/>
          <p:nvPr/>
        </p:nvSpPr>
        <p:spPr>
          <a:xfrm>
            <a:off x="7802885" y="244409"/>
            <a:ext cx="919611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Calibri" pitchFamily="34"/>
              </a:rPr>
              <a:t>Message</a:t>
            </a:r>
            <a:endParaRPr lang="fr-FR" sz="20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234" name="Botón de acción: en blanco 6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CBE47AD-1477-4839-9AD9-EE617E5F0BDF}"/>
              </a:ext>
            </a:extLst>
          </p:cNvPr>
          <p:cNvSpPr/>
          <p:nvPr/>
        </p:nvSpPr>
        <p:spPr>
          <a:xfrm>
            <a:off x="7661144" y="146447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35" name="Botón de acción: en blanco 6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8FD2205-76FD-431F-953F-CDA497B227C3}"/>
              </a:ext>
            </a:extLst>
          </p:cNvPr>
          <p:cNvSpPr/>
          <p:nvPr/>
        </p:nvSpPr>
        <p:spPr>
          <a:xfrm>
            <a:off x="7655886" y="179555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36" name="Botón de acción: en blanco 6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C881CFE-59B7-48BA-940E-8B8D165E4293}"/>
              </a:ext>
            </a:extLst>
          </p:cNvPr>
          <p:cNvSpPr/>
          <p:nvPr/>
        </p:nvSpPr>
        <p:spPr>
          <a:xfrm>
            <a:off x="7650628" y="209509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37" name="Botón de acción: en blanco 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0F6B8E7-A2D7-48E0-81D2-99D28A9D0399}"/>
              </a:ext>
            </a:extLst>
          </p:cNvPr>
          <p:cNvSpPr/>
          <p:nvPr/>
        </p:nvSpPr>
        <p:spPr>
          <a:xfrm>
            <a:off x="7661144" y="268367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38" name="Botón de acción: en blanco 6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DCB4F7-31F8-4141-B101-EDBB09751D6F}"/>
              </a:ext>
            </a:extLst>
          </p:cNvPr>
          <p:cNvSpPr/>
          <p:nvPr/>
        </p:nvSpPr>
        <p:spPr>
          <a:xfrm>
            <a:off x="7666401" y="235259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39" name="Botón de acción: en blanco 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66D4927-E944-4553-91CA-F3D9924D3249}"/>
              </a:ext>
            </a:extLst>
          </p:cNvPr>
          <p:cNvSpPr/>
          <p:nvPr/>
        </p:nvSpPr>
        <p:spPr>
          <a:xfrm>
            <a:off x="7671659" y="300949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40" name="Botón de acción: en blanco 7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218DBC3-ECDD-438B-B46F-C1AB00AD2D16}"/>
              </a:ext>
            </a:extLst>
          </p:cNvPr>
          <p:cNvSpPr/>
          <p:nvPr/>
        </p:nvSpPr>
        <p:spPr>
          <a:xfrm>
            <a:off x="7687424" y="326699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41" name="Botón de acción: en blanco 7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CAEE78A-1910-4496-B524-47B2627C267D}"/>
              </a:ext>
            </a:extLst>
          </p:cNvPr>
          <p:cNvSpPr/>
          <p:nvPr/>
        </p:nvSpPr>
        <p:spPr>
          <a:xfrm>
            <a:off x="7682166" y="359807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42" name="Botón de acción: en blanco 7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81CB601-FF13-437B-A379-D317E0F499EB}"/>
              </a:ext>
            </a:extLst>
          </p:cNvPr>
          <p:cNvSpPr/>
          <p:nvPr/>
        </p:nvSpPr>
        <p:spPr>
          <a:xfrm>
            <a:off x="7676908" y="389761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43" name="Botón de acción: en blanco 7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312450E-41FB-4097-8405-D403156072E0}"/>
              </a:ext>
            </a:extLst>
          </p:cNvPr>
          <p:cNvSpPr/>
          <p:nvPr/>
        </p:nvSpPr>
        <p:spPr>
          <a:xfrm>
            <a:off x="7692672" y="418461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44" name="Botón de acción: en blanco 7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5362FC7-7474-4146-99D1-213A1E9DD172}"/>
              </a:ext>
            </a:extLst>
          </p:cNvPr>
          <p:cNvSpPr/>
          <p:nvPr/>
        </p:nvSpPr>
        <p:spPr>
          <a:xfrm>
            <a:off x="7687424" y="448619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45" name="Botón de acción: en blanco 7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FC5E2C6-61E7-4D45-84BA-32118FEF18BB}"/>
              </a:ext>
            </a:extLst>
          </p:cNvPr>
          <p:cNvSpPr/>
          <p:nvPr/>
        </p:nvSpPr>
        <p:spPr>
          <a:xfrm>
            <a:off x="7645379" y="480150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46" name="Botón de acción: en blanco 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5C57A7C-22E4-4099-8ECC-A920715835BB}"/>
              </a:ext>
            </a:extLst>
          </p:cNvPr>
          <p:cNvSpPr/>
          <p:nvPr/>
        </p:nvSpPr>
        <p:spPr>
          <a:xfrm>
            <a:off x="7661144" y="507867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47" name="Botón de acción: en blanco 7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E462211-429B-4922-8600-2C7BF3F05A16}"/>
              </a:ext>
            </a:extLst>
          </p:cNvPr>
          <p:cNvSpPr/>
          <p:nvPr/>
        </p:nvSpPr>
        <p:spPr>
          <a:xfrm>
            <a:off x="7655895" y="5390079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48" name="Botón de acción: en blanco 7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7CD6ABE-CBAE-4489-B3B9-73726F0E25D7}"/>
              </a:ext>
            </a:extLst>
          </p:cNvPr>
          <p:cNvSpPr/>
          <p:nvPr/>
        </p:nvSpPr>
        <p:spPr>
          <a:xfrm>
            <a:off x="7650637" y="568962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49" name="Botón de acción: en blanco 8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6677827-F681-4332-AB51-FD30549188BB}"/>
              </a:ext>
            </a:extLst>
          </p:cNvPr>
          <p:cNvSpPr/>
          <p:nvPr/>
        </p:nvSpPr>
        <p:spPr>
          <a:xfrm>
            <a:off x="7666401" y="594713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50" name="Botón de acción: en blanco 8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D9D6272-0D63-42F5-AF25-8EBEC19B86E9}"/>
              </a:ext>
            </a:extLst>
          </p:cNvPr>
          <p:cNvSpPr/>
          <p:nvPr/>
        </p:nvSpPr>
        <p:spPr>
          <a:xfrm>
            <a:off x="7666401" y="635144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51" name="Botón de acción: en blanco 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6462E1F-3EEF-4AF0-95C1-D3B79949CAB5}"/>
              </a:ext>
            </a:extLst>
          </p:cNvPr>
          <p:cNvSpPr/>
          <p:nvPr/>
        </p:nvSpPr>
        <p:spPr>
          <a:xfrm>
            <a:off x="7645379" y="120697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52" name="Botón de acción: en blanco 4">
            <a:extLst>
              <a:ext uri="{FF2B5EF4-FFF2-40B4-BE49-F238E27FC236}">
                <a16:creationId xmlns:a16="http://schemas.microsoft.com/office/drawing/2014/main" id="{851CAE4F-36CF-49DE-A691-DE7E2C6C03DE}"/>
              </a:ext>
            </a:extLst>
          </p:cNvPr>
          <p:cNvSpPr/>
          <p:nvPr/>
        </p:nvSpPr>
        <p:spPr>
          <a:xfrm>
            <a:off x="7666401" y="628465"/>
            <a:ext cx="2901912" cy="513426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53" name="Botón de acción: en blanco 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4EBA8F4-1400-4A95-BB9F-753256567146}"/>
              </a:ext>
            </a:extLst>
          </p:cNvPr>
          <p:cNvSpPr/>
          <p:nvPr/>
        </p:nvSpPr>
        <p:spPr>
          <a:xfrm>
            <a:off x="7686132" y="77129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4C03BC-0F96-4C3A-B57E-A44905266C85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eyes</a:t>
            </a:r>
            <a:endParaRPr kumimoji="0" lang="es-E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0140478"/>
      </p:ext>
    </p:extLst>
  </p:cSld>
  <p:clrMapOvr>
    <a:masterClrMapping/>
  </p:clrMapOvr>
  <p:transition spd="slow" advClick="0" advTm="300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">
            <a:extLst>
              <a:ext uri="{FF2B5EF4-FFF2-40B4-BE49-F238E27FC236}">
                <a16:creationId xmlns:a16="http://schemas.microsoft.com/office/drawing/2014/main" id="{240C6C0C-EB4C-412A-8D5F-2A63D3524E86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7/20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CuadroTexto 2">
            <a:extLst>
              <a:ext uri="{FF2B5EF4-FFF2-40B4-BE49-F238E27FC236}">
                <a16:creationId xmlns:a16="http://schemas.microsoft.com/office/drawing/2014/main" id="{273739C6-C180-4B85-ADB6-F933C01FA318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Archieve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a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Message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34541DD-F062-4610-BBCE-BA1782C1CF90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3" name="arrow.wav"/>
          </p:stSnd>
        </p:sndAc>
      </p:transition>
    </mc:Choice>
    <mc:Fallback>
      <p:transition spd="slow">
        <p:sndAc>
          <p:stSnd>
            <p:snd r:embed="rId3" name="arrow.wav"/>
          </p:stSnd>
        </p:sndAc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7">
            <a:extLst>
              <a:ext uri="{FF2B5EF4-FFF2-40B4-BE49-F238E27FC236}">
                <a16:creationId xmlns:a16="http://schemas.microsoft.com/office/drawing/2014/main" id="{39DEE107-0AFA-4604-95E6-9AE501CE78E7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7/20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6A4A7E9A-688C-4D17-92EC-9046A9CE3D7F}"/>
              </a:ext>
            </a:extLst>
          </p:cNvPr>
          <p:cNvSpPr/>
          <p:nvPr/>
        </p:nvSpPr>
        <p:spPr>
          <a:xfrm>
            <a:off x="7655045" y="157240"/>
            <a:ext cx="2900613" cy="468895"/>
          </a:xfrm>
          <a:prstGeom prst="rect">
            <a:avLst/>
          </a:prstGeom>
          <a:solidFill>
            <a:srgbClr val="18181A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C4901BA8-59A6-4608-8130-D887BF59A708}"/>
              </a:ext>
            </a:extLst>
          </p:cNvPr>
          <p:cNvSpPr/>
          <p:nvPr/>
        </p:nvSpPr>
        <p:spPr>
          <a:xfrm>
            <a:off x="7807979" y="235238"/>
            <a:ext cx="919611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Calibri" pitchFamily="34"/>
              </a:rPr>
              <a:t>Message</a:t>
            </a:r>
            <a:endParaRPr lang="fr-FR" sz="20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10" name="Botón de acción: en blanco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E60F527-A7BE-4E35-B5D0-C0A4BF2C01A9}"/>
              </a:ext>
            </a:extLst>
          </p:cNvPr>
          <p:cNvSpPr/>
          <p:nvPr/>
        </p:nvSpPr>
        <p:spPr>
          <a:xfrm>
            <a:off x="7650473" y="156728"/>
            <a:ext cx="2900613" cy="480882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CuadroTexto 2">
            <a:extLst>
              <a:ext uri="{FF2B5EF4-FFF2-40B4-BE49-F238E27FC236}">
                <a16:creationId xmlns:a16="http://schemas.microsoft.com/office/drawing/2014/main" id="{DF44C223-1EEA-4211-9258-C4F3A94728C8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Archieve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a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Message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589092B-1748-4C51-A3AE-9F862FC28A85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adroTexto 7">
            <a:extLst>
              <a:ext uri="{FF2B5EF4-FFF2-40B4-BE49-F238E27FC236}">
                <a16:creationId xmlns:a16="http://schemas.microsoft.com/office/drawing/2014/main" id="{61FD597C-BDBD-453C-B60C-F3699532AF6A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7/20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4" name="Rectangle 15">
            <a:extLst>
              <a:ext uri="{FF2B5EF4-FFF2-40B4-BE49-F238E27FC236}">
                <a16:creationId xmlns:a16="http://schemas.microsoft.com/office/drawing/2014/main" id="{64137DF4-5ABB-4789-8FFE-D96949B2431E}"/>
              </a:ext>
            </a:extLst>
          </p:cNvPr>
          <p:cNvSpPr/>
          <p:nvPr/>
        </p:nvSpPr>
        <p:spPr>
          <a:xfrm>
            <a:off x="7655045" y="621005"/>
            <a:ext cx="2900613" cy="600175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24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EFD3BBC3-A349-4AFE-A566-B5267AF3B79A}"/>
              </a:ext>
            </a:extLst>
          </p:cNvPr>
          <p:cNvSpPr/>
          <p:nvPr/>
        </p:nvSpPr>
        <p:spPr>
          <a:xfrm>
            <a:off x="7798149" y="166411"/>
            <a:ext cx="896075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</a:rPr>
              <a:t>Mensaje</a:t>
            </a: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56" name="Rectangle 17">
            <a:extLst>
              <a:ext uri="{FF2B5EF4-FFF2-40B4-BE49-F238E27FC236}">
                <a16:creationId xmlns:a16="http://schemas.microsoft.com/office/drawing/2014/main" id="{B818C473-F1DA-46E2-B363-EF56F468ED83}"/>
              </a:ext>
            </a:extLst>
          </p:cNvPr>
          <p:cNvSpPr/>
          <p:nvPr/>
        </p:nvSpPr>
        <p:spPr>
          <a:xfrm>
            <a:off x="7985619" y="849678"/>
            <a:ext cx="89447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New Message</a:t>
            </a:r>
          </a:p>
        </p:txBody>
      </p:sp>
      <p:sp>
        <p:nvSpPr>
          <p:cNvPr id="57" name="Rectangle 18">
            <a:extLst>
              <a:ext uri="{FF2B5EF4-FFF2-40B4-BE49-F238E27FC236}">
                <a16:creationId xmlns:a16="http://schemas.microsoft.com/office/drawing/2014/main" id="{3F55BAD6-F591-4E0B-A7B9-438555337D0F}"/>
              </a:ext>
            </a:extLst>
          </p:cNvPr>
          <p:cNvSpPr/>
          <p:nvPr/>
        </p:nvSpPr>
        <p:spPr>
          <a:xfrm>
            <a:off x="7985619" y="1150662"/>
            <a:ext cx="36227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Reply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58" name="Rectangle 20">
            <a:extLst>
              <a:ext uri="{FF2B5EF4-FFF2-40B4-BE49-F238E27FC236}">
                <a16:creationId xmlns:a16="http://schemas.microsoft.com/office/drawing/2014/main" id="{FEEAEA09-9B5E-4E2A-B966-0A2336543489}"/>
              </a:ext>
            </a:extLst>
          </p:cNvPr>
          <p:cNvSpPr/>
          <p:nvPr/>
        </p:nvSpPr>
        <p:spPr>
          <a:xfrm>
            <a:off x="7985619" y="1752621"/>
            <a:ext cx="517770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Forward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59" name="Rectangle 23">
            <a:extLst>
              <a:ext uri="{FF2B5EF4-FFF2-40B4-BE49-F238E27FC236}">
                <a16:creationId xmlns:a16="http://schemas.microsoft.com/office/drawing/2014/main" id="{44D2C289-7B40-495A-8C13-3262CDA9B3E8}"/>
              </a:ext>
            </a:extLst>
          </p:cNvPr>
          <p:cNvSpPr/>
          <p:nvPr/>
        </p:nvSpPr>
        <p:spPr>
          <a:xfrm>
            <a:off x="7979502" y="2053605"/>
            <a:ext cx="721351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Forward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As</a:t>
            </a:r>
          </a:p>
        </p:txBody>
      </p:sp>
      <p:sp>
        <p:nvSpPr>
          <p:cNvPr id="60" name="Rectangle 19">
            <a:extLst>
              <a:ext uri="{FF2B5EF4-FFF2-40B4-BE49-F238E27FC236}">
                <a16:creationId xmlns:a16="http://schemas.microsoft.com/office/drawing/2014/main" id="{13760B10-70A8-49F5-BF78-55DA7383AD35}"/>
              </a:ext>
            </a:extLst>
          </p:cNvPr>
          <p:cNvSpPr/>
          <p:nvPr/>
        </p:nvSpPr>
        <p:spPr>
          <a:xfrm>
            <a:off x="7985619" y="1451637"/>
            <a:ext cx="71493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Reply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to All</a:t>
            </a:r>
          </a:p>
        </p:txBody>
      </p:sp>
      <p:sp>
        <p:nvSpPr>
          <p:cNvPr id="61" name="Rectangle 24">
            <a:extLst>
              <a:ext uri="{FF2B5EF4-FFF2-40B4-BE49-F238E27FC236}">
                <a16:creationId xmlns:a16="http://schemas.microsoft.com/office/drawing/2014/main" id="{B7786539-CAE6-42AC-8404-BFEC562BFD81}"/>
              </a:ext>
            </a:extLst>
          </p:cNvPr>
          <p:cNvSpPr/>
          <p:nvPr/>
        </p:nvSpPr>
        <p:spPr>
          <a:xfrm>
            <a:off x="7979502" y="2354589"/>
            <a:ext cx="138018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Edit As New Message</a:t>
            </a:r>
          </a:p>
        </p:txBody>
      </p:sp>
      <p:sp>
        <p:nvSpPr>
          <p:cNvPr id="62" name="Rectangle 25">
            <a:extLst>
              <a:ext uri="{FF2B5EF4-FFF2-40B4-BE49-F238E27FC236}">
                <a16:creationId xmlns:a16="http://schemas.microsoft.com/office/drawing/2014/main" id="{E27F5AE4-AE3E-48B7-8D38-EBA61084EB0C}"/>
              </a:ext>
            </a:extLst>
          </p:cNvPr>
          <p:cNvSpPr/>
          <p:nvPr/>
        </p:nvSpPr>
        <p:spPr>
          <a:xfrm>
            <a:off x="7979502" y="2655573"/>
            <a:ext cx="955390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Open Message</a:t>
            </a:r>
          </a:p>
        </p:txBody>
      </p:sp>
      <p:sp>
        <p:nvSpPr>
          <p:cNvPr id="63" name="Rectangle 25">
            <a:extLst>
              <a:ext uri="{FF2B5EF4-FFF2-40B4-BE49-F238E27FC236}">
                <a16:creationId xmlns:a16="http://schemas.microsoft.com/office/drawing/2014/main" id="{B5DC8C9F-B201-40A3-B6E3-B6ADE7A5BFD4}"/>
              </a:ext>
            </a:extLst>
          </p:cNvPr>
          <p:cNvSpPr/>
          <p:nvPr/>
        </p:nvSpPr>
        <p:spPr>
          <a:xfrm>
            <a:off x="7979502" y="2956556"/>
            <a:ext cx="133209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Open in conversation</a:t>
            </a:r>
          </a:p>
        </p:txBody>
      </p:sp>
      <p:sp>
        <p:nvSpPr>
          <p:cNvPr id="64" name="Rectangle 25">
            <a:extLst>
              <a:ext uri="{FF2B5EF4-FFF2-40B4-BE49-F238E27FC236}">
                <a16:creationId xmlns:a16="http://schemas.microsoft.com/office/drawing/2014/main" id="{AECA8A5C-4303-4BA2-A2F6-EBC3592728EE}"/>
              </a:ext>
            </a:extLst>
          </p:cNvPr>
          <p:cNvSpPr/>
          <p:nvPr/>
        </p:nvSpPr>
        <p:spPr>
          <a:xfrm>
            <a:off x="7979502" y="3257540"/>
            <a:ext cx="820738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Attatchments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65" name="Rectangle 25">
            <a:extLst>
              <a:ext uri="{FF2B5EF4-FFF2-40B4-BE49-F238E27FC236}">
                <a16:creationId xmlns:a16="http://schemas.microsoft.com/office/drawing/2014/main" id="{85AC9D2A-4251-420E-8A0D-44C27C76AA9B}"/>
              </a:ext>
            </a:extLst>
          </p:cNvPr>
          <p:cNvSpPr/>
          <p:nvPr/>
        </p:nvSpPr>
        <p:spPr>
          <a:xfrm>
            <a:off x="7987219" y="3562886"/>
            <a:ext cx="24365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Tag</a:t>
            </a:r>
          </a:p>
        </p:txBody>
      </p:sp>
      <p:sp>
        <p:nvSpPr>
          <p:cNvPr id="66" name="Rectangle 25">
            <a:extLst>
              <a:ext uri="{FF2B5EF4-FFF2-40B4-BE49-F238E27FC236}">
                <a16:creationId xmlns:a16="http://schemas.microsoft.com/office/drawing/2014/main" id="{27B9AE91-C83C-42CA-928B-ECF943017B99}"/>
              </a:ext>
            </a:extLst>
          </p:cNvPr>
          <p:cNvSpPr/>
          <p:nvPr/>
        </p:nvSpPr>
        <p:spPr>
          <a:xfrm>
            <a:off x="7987219" y="3863870"/>
            <a:ext cx="31258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Mark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67" name="Rectangle 25">
            <a:extLst>
              <a:ext uri="{FF2B5EF4-FFF2-40B4-BE49-F238E27FC236}">
                <a16:creationId xmlns:a16="http://schemas.microsoft.com/office/drawing/2014/main" id="{DAC8A1F5-DBB6-4753-B54B-B7B363F27639}"/>
              </a:ext>
            </a:extLst>
          </p:cNvPr>
          <p:cNvSpPr/>
          <p:nvPr/>
        </p:nvSpPr>
        <p:spPr>
          <a:xfrm>
            <a:off x="7987219" y="4167679"/>
            <a:ext cx="549831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1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Archieve</a:t>
            </a:r>
            <a:endParaRPr lang="fr-FR" sz="1100" b="0" i="1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68" name="Rectangle 25">
            <a:extLst>
              <a:ext uri="{FF2B5EF4-FFF2-40B4-BE49-F238E27FC236}">
                <a16:creationId xmlns:a16="http://schemas.microsoft.com/office/drawing/2014/main" id="{0AD6B42D-C4B3-4C43-B9FA-996C2AC51A90}"/>
              </a:ext>
            </a:extLst>
          </p:cNvPr>
          <p:cNvSpPr/>
          <p:nvPr/>
        </p:nvSpPr>
        <p:spPr>
          <a:xfrm>
            <a:off x="7979502" y="4471489"/>
            <a:ext cx="548227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Move To</a:t>
            </a:r>
          </a:p>
        </p:txBody>
      </p:sp>
      <p:sp>
        <p:nvSpPr>
          <p:cNvPr id="69" name="Rectangle 25">
            <a:extLst>
              <a:ext uri="{FF2B5EF4-FFF2-40B4-BE49-F238E27FC236}">
                <a16:creationId xmlns:a16="http://schemas.microsoft.com/office/drawing/2014/main" id="{98C83122-9B21-49DF-AA2E-15AB6B84756C}"/>
              </a:ext>
            </a:extLst>
          </p:cNvPr>
          <p:cNvSpPr/>
          <p:nvPr/>
        </p:nvSpPr>
        <p:spPr>
          <a:xfrm>
            <a:off x="7987219" y="4772473"/>
            <a:ext cx="485710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Copy to</a:t>
            </a:r>
          </a:p>
        </p:txBody>
      </p:sp>
      <p:sp>
        <p:nvSpPr>
          <p:cNvPr id="70" name="Rectangle 25">
            <a:extLst>
              <a:ext uri="{FF2B5EF4-FFF2-40B4-BE49-F238E27FC236}">
                <a16:creationId xmlns:a16="http://schemas.microsoft.com/office/drawing/2014/main" id="{6422DF90-139F-431C-BC18-53C7A977179C}"/>
              </a:ext>
            </a:extLst>
          </p:cNvPr>
          <p:cNvSpPr/>
          <p:nvPr/>
        </p:nvSpPr>
        <p:spPr>
          <a:xfrm>
            <a:off x="7986415" y="5073456"/>
            <a:ext cx="729367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Move 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again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71" name="Rectangle 25">
            <a:extLst>
              <a:ext uri="{FF2B5EF4-FFF2-40B4-BE49-F238E27FC236}">
                <a16:creationId xmlns:a16="http://schemas.microsoft.com/office/drawing/2014/main" id="{A8C31AC8-E858-47AE-A090-B21AEF1066AB}"/>
              </a:ext>
            </a:extLst>
          </p:cNvPr>
          <p:cNvSpPr/>
          <p:nvPr/>
        </p:nvSpPr>
        <p:spPr>
          <a:xfrm>
            <a:off x="7986415" y="5374431"/>
            <a:ext cx="189474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Create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Filter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From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Message…</a:t>
            </a:r>
          </a:p>
        </p:txBody>
      </p:sp>
      <p:sp>
        <p:nvSpPr>
          <p:cNvPr id="72" name="Rectangle 25">
            <a:extLst>
              <a:ext uri="{FF2B5EF4-FFF2-40B4-BE49-F238E27FC236}">
                <a16:creationId xmlns:a16="http://schemas.microsoft.com/office/drawing/2014/main" id="{DC4F2B2C-43DF-4179-8C4A-E3D38852C2D6}"/>
              </a:ext>
            </a:extLst>
          </p:cNvPr>
          <p:cNvSpPr/>
          <p:nvPr/>
        </p:nvSpPr>
        <p:spPr>
          <a:xfrm>
            <a:off x="7979502" y="5671575"/>
            <a:ext cx="884858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Ignore Thread</a:t>
            </a:r>
          </a:p>
        </p:txBody>
      </p:sp>
      <p:sp>
        <p:nvSpPr>
          <p:cNvPr id="73" name="Rectangle 25">
            <a:extLst>
              <a:ext uri="{FF2B5EF4-FFF2-40B4-BE49-F238E27FC236}">
                <a16:creationId xmlns:a16="http://schemas.microsoft.com/office/drawing/2014/main" id="{9A66A37C-48E4-456F-9720-FCA1C4843A20}"/>
              </a:ext>
            </a:extLst>
          </p:cNvPr>
          <p:cNvSpPr/>
          <p:nvPr/>
        </p:nvSpPr>
        <p:spPr>
          <a:xfrm>
            <a:off x="7979502" y="5968718"/>
            <a:ext cx="108843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Ignore 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Subthread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74" name="Rectangle 25">
            <a:extLst>
              <a:ext uri="{FF2B5EF4-FFF2-40B4-BE49-F238E27FC236}">
                <a16:creationId xmlns:a16="http://schemas.microsoft.com/office/drawing/2014/main" id="{CF2CD0F1-3DAD-4795-B794-A776A214C312}"/>
              </a:ext>
            </a:extLst>
          </p:cNvPr>
          <p:cNvSpPr/>
          <p:nvPr/>
        </p:nvSpPr>
        <p:spPr>
          <a:xfrm>
            <a:off x="7979502" y="6273542"/>
            <a:ext cx="884858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Watch Thread</a:t>
            </a:r>
          </a:p>
        </p:txBody>
      </p:sp>
      <p:sp>
        <p:nvSpPr>
          <p:cNvPr id="75" name="Rectangle 23">
            <a:extLst>
              <a:ext uri="{FF2B5EF4-FFF2-40B4-BE49-F238E27FC236}">
                <a16:creationId xmlns:a16="http://schemas.microsoft.com/office/drawing/2014/main" id="{529A524E-C7A8-4945-8949-77D5F53D3DD9}"/>
              </a:ext>
            </a:extLst>
          </p:cNvPr>
          <p:cNvSpPr/>
          <p:nvPr/>
        </p:nvSpPr>
        <p:spPr>
          <a:xfrm>
            <a:off x="10330818" y="2053605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76" name="Rectangle 25">
            <a:extLst>
              <a:ext uri="{FF2B5EF4-FFF2-40B4-BE49-F238E27FC236}">
                <a16:creationId xmlns:a16="http://schemas.microsoft.com/office/drawing/2014/main" id="{CEB45813-04FF-47F7-BCB5-0C43567A3E04}"/>
              </a:ext>
            </a:extLst>
          </p:cNvPr>
          <p:cNvSpPr/>
          <p:nvPr/>
        </p:nvSpPr>
        <p:spPr>
          <a:xfrm>
            <a:off x="10330818" y="3257540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0EF00B40-2B26-4ED8-8421-9546443559D8}"/>
              </a:ext>
            </a:extLst>
          </p:cNvPr>
          <p:cNvSpPr/>
          <p:nvPr/>
        </p:nvSpPr>
        <p:spPr>
          <a:xfrm>
            <a:off x="10338535" y="3562886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78" name="Rectangle 25">
            <a:extLst>
              <a:ext uri="{FF2B5EF4-FFF2-40B4-BE49-F238E27FC236}">
                <a16:creationId xmlns:a16="http://schemas.microsoft.com/office/drawing/2014/main" id="{33765E3E-40B1-47A7-9C32-12F979D48033}"/>
              </a:ext>
            </a:extLst>
          </p:cNvPr>
          <p:cNvSpPr/>
          <p:nvPr/>
        </p:nvSpPr>
        <p:spPr>
          <a:xfrm>
            <a:off x="10330818" y="4471489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79" name="Rectangle 25">
            <a:extLst>
              <a:ext uri="{FF2B5EF4-FFF2-40B4-BE49-F238E27FC236}">
                <a16:creationId xmlns:a16="http://schemas.microsoft.com/office/drawing/2014/main" id="{43C47DBC-3D58-4105-A3F7-A692C809015B}"/>
              </a:ext>
            </a:extLst>
          </p:cNvPr>
          <p:cNvSpPr/>
          <p:nvPr/>
        </p:nvSpPr>
        <p:spPr>
          <a:xfrm>
            <a:off x="10338535" y="4772473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80" name="Rectangle 25">
            <a:extLst>
              <a:ext uri="{FF2B5EF4-FFF2-40B4-BE49-F238E27FC236}">
                <a16:creationId xmlns:a16="http://schemas.microsoft.com/office/drawing/2014/main" id="{20D978C0-C80F-4CFA-A682-E2A84D662F4E}"/>
              </a:ext>
            </a:extLst>
          </p:cNvPr>
          <p:cNvSpPr/>
          <p:nvPr/>
        </p:nvSpPr>
        <p:spPr>
          <a:xfrm>
            <a:off x="10338535" y="3863870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81" name="Rectangle 18">
            <a:extLst>
              <a:ext uri="{FF2B5EF4-FFF2-40B4-BE49-F238E27FC236}">
                <a16:creationId xmlns:a16="http://schemas.microsoft.com/office/drawing/2014/main" id="{130E45D0-8E18-4EA3-B7E1-0FC8DC9108E2}"/>
              </a:ext>
            </a:extLst>
          </p:cNvPr>
          <p:cNvSpPr/>
          <p:nvPr/>
        </p:nvSpPr>
        <p:spPr>
          <a:xfrm>
            <a:off x="7655045" y="157240"/>
            <a:ext cx="2900613" cy="468895"/>
          </a:xfrm>
          <a:prstGeom prst="rect">
            <a:avLst/>
          </a:prstGeom>
          <a:solidFill>
            <a:srgbClr val="18181A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2" name="Rectangle 9">
            <a:extLst>
              <a:ext uri="{FF2B5EF4-FFF2-40B4-BE49-F238E27FC236}">
                <a16:creationId xmlns:a16="http://schemas.microsoft.com/office/drawing/2014/main" id="{B930053E-220A-40FE-A72B-032E4C3150CA}"/>
              </a:ext>
            </a:extLst>
          </p:cNvPr>
          <p:cNvSpPr/>
          <p:nvPr/>
        </p:nvSpPr>
        <p:spPr>
          <a:xfrm>
            <a:off x="7807979" y="235238"/>
            <a:ext cx="919611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Calibri" pitchFamily="34"/>
              </a:rPr>
              <a:t>Message</a:t>
            </a:r>
            <a:endParaRPr lang="fr-FR" sz="20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83" name="Botón de acción: en blanco 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A792AB5-DF93-496B-9D56-75B63EB5E967}"/>
              </a:ext>
            </a:extLst>
          </p:cNvPr>
          <p:cNvSpPr/>
          <p:nvPr/>
        </p:nvSpPr>
        <p:spPr>
          <a:xfrm>
            <a:off x="7650473" y="83731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4" name="Botón de acción: en blanco 6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D8321D4-8C7B-448D-8175-F36C1B3028F9}"/>
              </a:ext>
            </a:extLst>
          </p:cNvPr>
          <p:cNvSpPr/>
          <p:nvPr/>
        </p:nvSpPr>
        <p:spPr>
          <a:xfrm>
            <a:off x="7666238" y="109482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5" name="Botón de acción: en blanco 6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9E8B909-F901-49CA-A9BD-7BD4B81DA9FA}"/>
              </a:ext>
            </a:extLst>
          </p:cNvPr>
          <p:cNvSpPr/>
          <p:nvPr/>
        </p:nvSpPr>
        <p:spPr>
          <a:xfrm>
            <a:off x="7660980" y="142589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6" name="Botón de acción: en blanco 6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A0A5FDF-D62E-445E-ADE1-EB259B0B58B3}"/>
              </a:ext>
            </a:extLst>
          </p:cNvPr>
          <p:cNvSpPr/>
          <p:nvPr/>
        </p:nvSpPr>
        <p:spPr>
          <a:xfrm>
            <a:off x="7655722" y="172543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7" name="Botón de acción: en blanco 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80D0CF3-1158-4001-A02A-68B080DCEFB4}"/>
              </a:ext>
            </a:extLst>
          </p:cNvPr>
          <p:cNvSpPr/>
          <p:nvPr/>
        </p:nvSpPr>
        <p:spPr>
          <a:xfrm>
            <a:off x="7666238" y="23140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8" name="Botón de acción: en blanco 6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6665163-B41B-4992-8066-777E6055BC69}"/>
              </a:ext>
            </a:extLst>
          </p:cNvPr>
          <p:cNvSpPr/>
          <p:nvPr/>
        </p:nvSpPr>
        <p:spPr>
          <a:xfrm>
            <a:off x="7671495" y="198294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9" name="Botón de acción: en blanco 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9DA9954-E18A-4252-81C2-07888A13F981}"/>
              </a:ext>
            </a:extLst>
          </p:cNvPr>
          <p:cNvSpPr/>
          <p:nvPr/>
        </p:nvSpPr>
        <p:spPr>
          <a:xfrm>
            <a:off x="7676753" y="263983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0" name="Botón de acción: en blanco 7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EEBD766-24F2-4B5D-A18A-EFC4A4C820F5}"/>
              </a:ext>
            </a:extLst>
          </p:cNvPr>
          <p:cNvSpPr/>
          <p:nvPr/>
        </p:nvSpPr>
        <p:spPr>
          <a:xfrm>
            <a:off x="7692518" y="289734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1" name="Botón de acción: en blanco 7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93DCAFC-F91D-4C8B-A322-6293C3EF4024}"/>
              </a:ext>
            </a:extLst>
          </p:cNvPr>
          <p:cNvSpPr/>
          <p:nvPr/>
        </p:nvSpPr>
        <p:spPr>
          <a:xfrm>
            <a:off x="7687260" y="32284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2" name="Botón de acción: en blanco 7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D7E04C3-8D4C-4727-B65A-B01C577A27D1}"/>
              </a:ext>
            </a:extLst>
          </p:cNvPr>
          <p:cNvSpPr/>
          <p:nvPr/>
        </p:nvSpPr>
        <p:spPr>
          <a:xfrm>
            <a:off x="7682002" y="352795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3" name="Botón de acción: en blanco 7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B1609FF-581E-4662-83F0-4C0FE12A97C6}"/>
              </a:ext>
            </a:extLst>
          </p:cNvPr>
          <p:cNvSpPr/>
          <p:nvPr/>
        </p:nvSpPr>
        <p:spPr>
          <a:xfrm>
            <a:off x="7697766" y="381495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5" name="Botón de acción: en blanco 7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7904F8C-FA27-49E0-9BD9-C673DAA8C4B1}"/>
              </a:ext>
            </a:extLst>
          </p:cNvPr>
          <p:cNvSpPr/>
          <p:nvPr/>
        </p:nvSpPr>
        <p:spPr>
          <a:xfrm>
            <a:off x="7650473" y="4431849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6" name="Botón de acción: en blanco 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9B02FF6-08A7-4345-B3C4-F943D498FCC2}"/>
              </a:ext>
            </a:extLst>
          </p:cNvPr>
          <p:cNvSpPr/>
          <p:nvPr/>
        </p:nvSpPr>
        <p:spPr>
          <a:xfrm>
            <a:off x="7666238" y="470901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7" name="Botón de acción: en blanco 7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2CD1F6B-EB76-42BC-BBBF-3CD437F7055C}"/>
              </a:ext>
            </a:extLst>
          </p:cNvPr>
          <p:cNvSpPr/>
          <p:nvPr/>
        </p:nvSpPr>
        <p:spPr>
          <a:xfrm>
            <a:off x="7660989" y="502042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8" name="Botón de acción: en blanco 7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C194045-7139-43E7-A825-EADF3209AC33}"/>
              </a:ext>
            </a:extLst>
          </p:cNvPr>
          <p:cNvSpPr/>
          <p:nvPr/>
        </p:nvSpPr>
        <p:spPr>
          <a:xfrm>
            <a:off x="7655731" y="531997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9" name="Botón de acción: en blanco 8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EC8A93B-779A-4C23-A4BF-8FE397E2EB26}"/>
              </a:ext>
            </a:extLst>
          </p:cNvPr>
          <p:cNvSpPr/>
          <p:nvPr/>
        </p:nvSpPr>
        <p:spPr>
          <a:xfrm>
            <a:off x="7666238" y="590854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0" name="Botón de acción: en blanco 8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716DBFB-6D20-4B72-9047-F53C23B1131F}"/>
              </a:ext>
            </a:extLst>
          </p:cNvPr>
          <p:cNvSpPr/>
          <p:nvPr/>
        </p:nvSpPr>
        <p:spPr>
          <a:xfrm>
            <a:off x="7671495" y="627115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1" name="Botón de acción: en blanco 8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F0B6A21-4BDC-4834-BE9C-01BA4C47ABC1}"/>
              </a:ext>
            </a:extLst>
          </p:cNvPr>
          <p:cNvSpPr/>
          <p:nvPr/>
        </p:nvSpPr>
        <p:spPr>
          <a:xfrm>
            <a:off x="7671495" y="563534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2" name="Botón de acción: en blanco 7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2FA8C81-80B4-42D7-8220-ECD388839F03}"/>
              </a:ext>
            </a:extLst>
          </p:cNvPr>
          <p:cNvSpPr/>
          <p:nvPr/>
        </p:nvSpPr>
        <p:spPr>
          <a:xfrm>
            <a:off x="7692518" y="411653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3" name="CuadroTexto 2">
            <a:extLst>
              <a:ext uri="{FF2B5EF4-FFF2-40B4-BE49-F238E27FC236}">
                <a16:creationId xmlns:a16="http://schemas.microsoft.com/office/drawing/2014/main" id="{6F3A747E-F9FA-4EF3-88C8-A1E18B19ABE4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Archieve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a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Message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18C94221-C234-41F6-851B-B49DA5D8CE59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4C03BC-0F96-4C3A-B57E-A44905266C85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eyes</a:t>
            </a:r>
            <a:endParaRPr kumimoji="0" lang="es-E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0919522"/>
      </p:ext>
    </p:extLst>
  </p:cSld>
  <p:clrMapOvr>
    <a:masterClrMapping/>
  </p:clrMapOvr>
  <p:transition spd="slow" advClick="0" advTm="300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32627E4A-F212-4E26-8541-8A7661147E1D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Forward a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Message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CuadroTexto 7">
            <a:extLst>
              <a:ext uri="{FF2B5EF4-FFF2-40B4-BE49-F238E27FC236}">
                <a16:creationId xmlns:a16="http://schemas.microsoft.com/office/drawing/2014/main" id="{62DCAE9F-418D-49AE-AB76-D138AD1EA8E0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8/20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4241DE1-9165-4D18-89B7-377D3C2EC18B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3" name="arrow.wav"/>
          </p:stSnd>
        </p:sndAc>
      </p:transition>
    </mc:Choice>
    <mc:Fallback>
      <p:transition spd="slow">
        <p:sndAc>
          <p:stSnd>
            <p:snd r:embed="rId3" name="arrow.wav"/>
          </p:stSnd>
        </p:sndAc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7">
            <a:extLst>
              <a:ext uri="{FF2B5EF4-FFF2-40B4-BE49-F238E27FC236}">
                <a16:creationId xmlns:a16="http://schemas.microsoft.com/office/drawing/2014/main" id="{F61E28AB-0FEB-43C1-B67E-B5EFC9558268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8/20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463D46A7-79C0-4A99-BC5C-68597094D560}"/>
              </a:ext>
            </a:extLst>
          </p:cNvPr>
          <p:cNvSpPr/>
          <p:nvPr/>
        </p:nvSpPr>
        <p:spPr>
          <a:xfrm>
            <a:off x="7655045" y="157240"/>
            <a:ext cx="2900613" cy="468895"/>
          </a:xfrm>
          <a:prstGeom prst="rect">
            <a:avLst/>
          </a:prstGeom>
          <a:solidFill>
            <a:srgbClr val="18181A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C13BB5B1-9362-445B-9E7A-F71D33A2379E}"/>
              </a:ext>
            </a:extLst>
          </p:cNvPr>
          <p:cNvSpPr/>
          <p:nvPr/>
        </p:nvSpPr>
        <p:spPr>
          <a:xfrm>
            <a:off x="7807979" y="235238"/>
            <a:ext cx="919611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Calibri" pitchFamily="34"/>
              </a:rPr>
              <a:t>Message</a:t>
            </a:r>
            <a:endParaRPr lang="fr-FR" sz="20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10" name="Botón de acción: en blanco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84420CF-2280-4E53-92CE-A2621F9086FB}"/>
              </a:ext>
            </a:extLst>
          </p:cNvPr>
          <p:cNvSpPr/>
          <p:nvPr/>
        </p:nvSpPr>
        <p:spPr>
          <a:xfrm>
            <a:off x="7650473" y="156728"/>
            <a:ext cx="2900613" cy="480882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CuadroTexto 2">
            <a:extLst>
              <a:ext uri="{FF2B5EF4-FFF2-40B4-BE49-F238E27FC236}">
                <a16:creationId xmlns:a16="http://schemas.microsoft.com/office/drawing/2014/main" id="{F43639C8-63A0-4669-849A-5F6EA564BA47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Forward a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Message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4ACA4A8-F13E-4A43-B71C-188F55F4AD0D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adroTexto 7">
            <a:extLst>
              <a:ext uri="{FF2B5EF4-FFF2-40B4-BE49-F238E27FC236}">
                <a16:creationId xmlns:a16="http://schemas.microsoft.com/office/drawing/2014/main" id="{0C6B51CF-E4B5-430F-AFB3-77B69FA00B7B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8/20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6" name="CuadroTexto 2">
            <a:extLst>
              <a:ext uri="{FF2B5EF4-FFF2-40B4-BE49-F238E27FC236}">
                <a16:creationId xmlns:a16="http://schemas.microsoft.com/office/drawing/2014/main" id="{D42D7E7F-8AC1-4795-B008-B0C70BBB5D99}"/>
              </a:ext>
            </a:extLst>
          </p:cNvPr>
          <p:cNvSpPr txBox="1"/>
          <p:nvPr/>
        </p:nvSpPr>
        <p:spPr>
          <a:xfrm>
            <a:off x="876571" y="1270906"/>
            <a:ext cx="6103349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Forward a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Message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9E3A3D5F-523A-41C3-848C-66C782882742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6" name="Rectangle 15">
            <a:extLst>
              <a:ext uri="{FF2B5EF4-FFF2-40B4-BE49-F238E27FC236}">
                <a16:creationId xmlns:a16="http://schemas.microsoft.com/office/drawing/2014/main" id="{E4DA7C88-2E69-4A5C-A2CB-416DD5A36CD6}"/>
              </a:ext>
            </a:extLst>
          </p:cNvPr>
          <p:cNvSpPr/>
          <p:nvPr/>
        </p:nvSpPr>
        <p:spPr>
          <a:xfrm>
            <a:off x="7655045" y="621005"/>
            <a:ext cx="2900613" cy="600175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24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07" name="Rectangle 9">
            <a:extLst>
              <a:ext uri="{FF2B5EF4-FFF2-40B4-BE49-F238E27FC236}">
                <a16:creationId xmlns:a16="http://schemas.microsoft.com/office/drawing/2014/main" id="{1D06D1C2-9106-4F35-B7AD-7167A8CC425B}"/>
              </a:ext>
            </a:extLst>
          </p:cNvPr>
          <p:cNvSpPr/>
          <p:nvPr/>
        </p:nvSpPr>
        <p:spPr>
          <a:xfrm>
            <a:off x="7798149" y="166411"/>
            <a:ext cx="896075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</a:rPr>
              <a:t>Mensaje</a:t>
            </a: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3" name="Botón de acción: en blanco 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E26A496-6476-4C9B-B1EE-2B782A46DD69}"/>
              </a:ext>
            </a:extLst>
          </p:cNvPr>
          <p:cNvSpPr/>
          <p:nvPr/>
        </p:nvSpPr>
        <p:spPr>
          <a:xfrm>
            <a:off x="7650820" y="172017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rgbClr val="FFCC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8" name="Rectangle 17">
            <a:extLst>
              <a:ext uri="{FF2B5EF4-FFF2-40B4-BE49-F238E27FC236}">
                <a16:creationId xmlns:a16="http://schemas.microsoft.com/office/drawing/2014/main" id="{9BA6A7C5-C19F-42BE-B1DA-052F16E05AC7}"/>
              </a:ext>
            </a:extLst>
          </p:cNvPr>
          <p:cNvSpPr/>
          <p:nvPr/>
        </p:nvSpPr>
        <p:spPr>
          <a:xfrm>
            <a:off x="7985619" y="849678"/>
            <a:ext cx="89447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New Message</a:t>
            </a:r>
          </a:p>
        </p:txBody>
      </p:sp>
      <p:sp>
        <p:nvSpPr>
          <p:cNvPr id="109" name="Rectangle 18">
            <a:extLst>
              <a:ext uri="{FF2B5EF4-FFF2-40B4-BE49-F238E27FC236}">
                <a16:creationId xmlns:a16="http://schemas.microsoft.com/office/drawing/2014/main" id="{E51711A7-4F3B-4382-A95B-2B63C653425E}"/>
              </a:ext>
            </a:extLst>
          </p:cNvPr>
          <p:cNvSpPr/>
          <p:nvPr/>
        </p:nvSpPr>
        <p:spPr>
          <a:xfrm>
            <a:off x="7985619" y="1150662"/>
            <a:ext cx="36227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Reply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10" name="Rectangle 20">
            <a:extLst>
              <a:ext uri="{FF2B5EF4-FFF2-40B4-BE49-F238E27FC236}">
                <a16:creationId xmlns:a16="http://schemas.microsoft.com/office/drawing/2014/main" id="{71CFC61E-9997-4B92-A8CF-DD8BD4B25FD0}"/>
              </a:ext>
            </a:extLst>
          </p:cNvPr>
          <p:cNvSpPr/>
          <p:nvPr/>
        </p:nvSpPr>
        <p:spPr>
          <a:xfrm>
            <a:off x="7985619" y="1752621"/>
            <a:ext cx="517770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Forward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11" name="Rectangle 23">
            <a:extLst>
              <a:ext uri="{FF2B5EF4-FFF2-40B4-BE49-F238E27FC236}">
                <a16:creationId xmlns:a16="http://schemas.microsoft.com/office/drawing/2014/main" id="{69FE56E1-A688-43AF-B3FD-CA30D3749768}"/>
              </a:ext>
            </a:extLst>
          </p:cNvPr>
          <p:cNvSpPr/>
          <p:nvPr/>
        </p:nvSpPr>
        <p:spPr>
          <a:xfrm>
            <a:off x="7979502" y="2053605"/>
            <a:ext cx="721351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Forward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As</a:t>
            </a:r>
          </a:p>
        </p:txBody>
      </p:sp>
      <p:sp>
        <p:nvSpPr>
          <p:cNvPr id="112" name="Rectangle 19">
            <a:extLst>
              <a:ext uri="{FF2B5EF4-FFF2-40B4-BE49-F238E27FC236}">
                <a16:creationId xmlns:a16="http://schemas.microsoft.com/office/drawing/2014/main" id="{A4FD5287-285E-4A15-B195-A41BEECBE330}"/>
              </a:ext>
            </a:extLst>
          </p:cNvPr>
          <p:cNvSpPr/>
          <p:nvPr/>
        </p:nvSpPr>
        <p:spPr>
          <a:xfrm>
            <a:off x="7985619" y="1451637"/>
            <a:ext cx="71493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Reply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to All</a:t>
            </a:r>
          </a:p>
        </p:txBody>
      </p:sp>
      <p:sp>
        <p:nvSpPr>
          <p:cNvPr id="113" name="Rectangle 24">
            <a:extLst>
              <a:ext uri="{FF2B5EF4-FFF2-40B4-BE49-F238E27FC236}">
                <a16:creationId xmlns:a16="http://schemas.microsoft.com/office/drawing/2014/main" id="{76A9FB2E-1EC0-4E85-91EA-6B8671D5069E}"/>
              </a:ext>
            </a:extLst>
          </p:cNvPr>
          <p:cNvSpPr/>
          <p:nvPr/>
        </p:nvSpPr>
        <p:spPr>
          <a:xfrm>
            <a:off x="7979502" y="2354589"/>
            <a:ext cx="138018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Edit As New Message</a:t>
            </a:r>
          </a:p>
        </p:txBody>
      </p:sp>
      <p:sp>
        <p:nvSpPr>
          <p:cNvPr id="114" name="Rectangle 25">
            <a:extLst>
              <a:ext uri="{FF2B5EF4-FFF2-40B4-BE49-F238E27FC236}">
                <a16:creationId xmlns:a16="http://schemas.microsoft.com/office/drawing/2014/main" id="{6A4EF469-BAB8-4F96-93C4-8997B8404243}"/>
              </a:ext>
            </a:extLst>
          </p:cNvPr>
          <p:cNvSpPr/>
          <p:nvPr/>
        </p:nvSpPr>
        <p:spPr>
          <a:xfrm>
            <a:off x="7979502" y="2655573"/>
            <a:ext cx="955390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Open Message</a:t>
            </a:r>
          </a:p>
        </p:txBody>
      </p:sp>
      <p:sp>
        <p:nvSpPr>
          <p:cNvPr id="115" name="Rectangle 25">
            <a:extLst>
              <a:ext uri="{FF2B5EF4-FFF2-40B4-BE49-F238E27FC236}">
                <a16:creationId xmlns:a16="http://schemas.microsoft.com/office/drawing/2014/main" id="{5F72581B-1EEB-4D75-BDD8-C171DF6CB42B}"/>
              </a:ext>
            </a:extLst>
          </p:cNvPr>
          <p:cNvSpPr/>
          <p:nvPr/>
        </p:nvSpPr>
        <p:spPr>
          <a:xfrm>
            <a:off x="7979502" y="2956556"/>
            <a:ext cx="133209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Open in conversation</a:t>
            </a:r>
          </a:p>
        </p:txBody>
      </p:sp>
      <p:sp>
        <p:nvSpPr>
          <p:cNvPr id="116" name="Rectangle 25">
            <a:extLst>
              <a:ext uri="{FF2B5EF4-FFF2-40B4-BE49-F238E27FC236}">
                <a16:creationId xmlns:a16="http://schemas.microsoft.com/office/drawing/2014/main" id="{B4F2EDDC-1ECA-4A38-B4BB-DFEE0C88A561}"/>
              </a:ext>
            </a:extLst>
          </p:cNvPr>
          <p:cNvSpPr/>
          <p:nvPr/>
        </p:nvSpPr>
        <p:spPr>
          <a:xfrm>
            <a:off x="7979502" y="3257540"/>
            <a:ext cx="820738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Attatchments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17" name="Rectangle 25">
            <a:extLst>
              <a:ext uri="{FF2B5EF4-FFF2-40B4-BE49-F238E27FC236}">
                <a16:creationId xmlns:a16="http://schemas.microsoft.com/office/drawing/2014/main" id="{9CA54216-2A18-45AF-8D80-3F314FFF814E}"/>
              </a:ext>
            </a:extLst>
          </p:cNvPr>
          <p:cNvSpPr/>
          <p:nvPr/>
        </p:nvSpPr>
        <p:spPr>
          <a:xfrm>
            <a:off x="7987219" y="3562886"/>
            <a:ext cx="24365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Tag</a:t>
            </a:r>
          </a:p>
        </p:txBody>
      </p:sp>
      <p:sp>
        <p:nvSpPr>
          <p:cNvPr id="118" name="Rectangle 25">
            <a:extLst>
              <a:ext uri="{FF2B5EF4-FFF2-40B4-BE49-F238E27FC236}">
                <a16:creationId xmlns:a16="http://schemas.microsoft.com/office/drawing/2014/main" id="{D68BA6E0-3A9E-49D3-B461-0F9017EF7D27}"/>
              </a:ext>
            </a:extLst>
          </p:cNvPr>
          <p:cNvSpPr/>
          <p:nvPr/>
        </p:nvSpPr>
        <p:spPr>
          <a:xfrm>
            <a:off x="7987219" y="3863870"/>
            <a:ext cx="31258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Mark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19" name="Rectangle 25">
            <a:extLst>
              <a:ext uri="{FF2B5EF4-FFF2-40B4-BE49-F238E27FC236}">
                <a16:creationId xmlns:a16="http://schemas.microsoft.com/office/drawing/2014/main" id="{EDC357BB-03F3-4AF6-9276-8F765EFEAE07}"/>
              </a:ext>
            </a:extLst>
          </p:cNvPr>
          <p:cNvSpPr/>
          <p:nvPr/>
        </p:nvSpPr>
        <p:spPr>
          <a:xfrm>
            <a:off x="7987219" y="4167679"/>
            <a:ext cx="549831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1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Archieve</a:t>
            </a:r>
            <a:endParaRPr lang="fr-FR" sz="1100" b="0" i="1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20" name="Rectangle 25">
            <a:extLst>
              <a:ext uri="{FF2B5EF4-FFF2-40B4-BE49-F238E27FC236}">
                <a16:creationId xmlns:a16="http://schemas.microsoft.com/office/drawing/2014/main" id="{2321E480-7EA4-4103-9B58-3E91AAE75965}"/>
              </a:ext>
            </a:extLst>
          </p:cNvPr>
          <p:cNvSpPr/>
          <p:nvPr/>
        </p:nvSpPr>
        <p:spPr>
          <a:xfrm>
            <a:off x="7979502" y="4471489"/>
            <a:ext cx="548227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Move To</a:t>
            </a:r>
          </a:p>
        </p:txBody>
      </p:sp>
      <p:sp>
        <p:nvSpPr>
          <p:cNvPr id="121" name="Rectangle 25">
            <a:extLst>
              <a:ext uri="{FF2B5EF4-FFF2-40B4-BE49-F238E27FC236}">
                <a16:creationId xmlns:a16="http://schemas.microsoft.com/office/drawing/2014/main" id="{AD95B82C-65E4-4CB4-82E9-87EF0842E95F}"/>
              </a:ext>
            </a:extLst>
          </p:cNvPr>
          <p:cNvSpPr/>
          <p:nvPr/>
        </p:nvSpPr>
        <p:spPr>
          <a:xfrm>
            <a:off x="7987219" y="4772473"/>
            <a:ext cx="485710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Copy to</a:t>
            </a:r>
          </a:p>
        </p:txBody>
      </p:sp>
      <p:sp>
        <p:nvSpPr>
          <p:cNvPr id="122" name="Rectangle 25">
            <a:extLst>
              <a:ext uri="{FF2B5EF4-FFF2-40B4-BE49-F238E27FC236}">
                <a16:creationId xmlns:a16="http://schemas.microsoft.com/office/drawing/2014/main" id="{C20C59F9-8E59-4B2B-9153-66D11849CC4F}"/>
              </a:ext>
            </a:extLst>
          </p:cNvPr>
          <p:cNvSpPr/>
          <p:nvPr/>
        </p:nvSpPr>
        <p:spPr>
          <a:xfrm>
            <a:off x="7986415" y="5073456"/>
            <a:ext cx="729367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Move 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again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B6047A2E-A183-49AA-81D2-1858E85CEE9D}"/>
              </a:ext>
            </a:extLst>
          </p:cNvPr>
          <p:cNvSpPr/>
          <p:nvPr/>
        </p:nvSpPr>
        <p:spPr>
          <a:xfrm>
            <a:off x="7986415" y="5374431"/>
            <a:ext cx="189474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Create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Filter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From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Message…</a:t>
            </a:r>
          </a:p>
        </p:txBody>
      </p:sp>
      <p:sp>
        <p:nvSpPr>
          <p:cNvPr id="124" name="Rectangle 25">
            <a:extLst>
              <a:ext uri="{FF2B5EF4-FFF2-40B4-BE49-F238E27FC236}">
                <a16:creationId xmlns:a16="http://schemas.microsoft.com/office/drawing/2014/main" id="{618E86E0-6B23-4F08-B2AA-0BFAAE762399}"/>
              </a:ext>
            </a:extLst>
          </p:cNvPr>
          <p:cNvSpPr/>
          <p:nvPr/>
        </p:nvSpPr>
        <p:spPr>
          <a:xfrm>
            <a:off x="7979502" y="5671575"/>
            <a:ext cx="884858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Ignore Thread</a:t>
            </a:r>
          </a:p>
        </p:txBody>
      </p:sp>
      <p:sp>
        <p:nvSpPr>
          <p:cNvPr id="125" name="Rectangle 25">
            <a:extLst>
              <a:ext uri="{FF2B5EF4-FFF2-40B4-BE49-F238E27FC236}">
                <a16:creationId xmlns:a16="http://schemas.microsoft.com/office/drawing/2014/main" id="{AD7ED61B-B940-40DD-BC25-6410C7D5E5A7}"/>
              </a:ext>
            </a:extLst>
          </p:cNvPr>
          <p:cNvSpPr/>
          <p:nvPr/>
        </p:nvSpPr>
        <p:spPr>
          <a:xfrm>
            <a:off x="7979502" y="5968718"/>
            <a:ext cx="108843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Ignore 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Subthread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26" name="Rectangle 25">
            <a:extLst>
              <a:ext uri="{FF2B5EF4-FFF2-40B4-BE49-F238E27FC236}">
                <a16:creationId xmlns:a16="http://schemas.microsoft.com/office/drawing/2014/main" id="{C5CE2932-8094-402C-A9CF-8C5EA208D811}"/>
              </a:ext>
            </a:extLst>
          </p:cNvPr>
          <p:cNvSpPr/>
          <p:nvPr/>
        </p:nvSpPr>
        <p:spPr>
          <a:xfrm>
            <a:off x="7979502" y="6273542"/>
            <a:ext cx="884858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Watch Thread</a:t>
            </a:r>
          </a:p>
        </p:txBody>
      </p:sp>
      <p:sp>
        <p:nvSpPr>
          <p:cNvPr id="127" name="Rectangle 23">
            <a:extLst>
              <a:ext uri="{FF2B5EF4-FFF2-40B4-BE49-F238E27FC236}">
                <a16:creationId xmlns:a16="http://schemas.microsoft.com/office/drawing/2014/main" id="{F8CFD81B-EA41-45C4-BA37-B89F6E4ACDA5}"/>
              </a:ext>
            </a:extLst>
          </p:cNvPr>
          <p:cNvSpPr/>
          <p:nvPr/>
        </p:nvSpPr>
        <p:spPr>
          <a:xfrm>
            <a:off x="10330818" y="2053605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128" name="Rectangle 25">
            <a:extLst>
              <a:ext uri="{FF2B5EF4-FFF2-40B4-BE49-F238E27FC236}">
                <a16:creationId xmlns:a16="http://schemas.microsoft.com/office/drawing/2014/main" id="{9998CD4E-00E4-4C36-95A6-8D7AABED7049}"/>
              </a:ext>
            </a:extLst>
          </p:cNvPr>
          <p:cNvSpPr/>
          <p:nvPr/>
        </p:nvSpPr>
        <p:spPr>
          <a:xfrm>
            <a:off x="10330818" y="3257540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129" name="Rectangle 25">
            <a:extLst>
              <a:ext uri="{FF2B5EF4-FFF2-40B4-BE49-F238E27FC236}">
                <a16:creationId xmlns:a16="http://schemas.microsoft.com/office/drawing/2014/main" id="{BECC092F-DEAE-4F42-B6DF-5E41C2A1816B}"/>
              </a:ext>
            </a:extLst>
          </p:cNvPr>
          <p:cNvSpPr/>
          <p:nvPr/>
        </p:nvSpPr>
        <p:spPr>
          <a:xfrm>
            <a:off x="10338535" y="3562886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130" name="Rectangle 25">
            <a:extLst>
              <a:ext uri="{FF2B5EF4-FFF2-40B4-BE49-F238E27FC236}">
                <a16:creationId xmlns:a16="http://schemas.microsoft.com/office/drawing/2014/main" id="{8319F56F-9932-4797-B522-2E789DF0757F}"/>
              </a:ext>
            </a:extLst>
          </p:cNvPr>
          <p:cNvSpPr/>
          <p:nvPr/>
        </p:nvSpPr>
        <p:spPr>
          <a:xfrm>
            <a:off x="10330818" y="4471489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131" name="Rectangle 25">
            <a:extLst>
              <a:ext uri="{FF2B5EF4-FFF2-40B4-BE49-F238E27FC236}">
                <a16:creationId xmlns:a16="http://schemas.microsoft.com/office/drawing/2014/main" id="{B14EF1E8-0815-45B6-912E-13751952EF3A}"/>
              </a:ext>
            </a:extLst>
          </p:cNvPr>
          <p:cNvSpPr/>
          <p:nvPr/>
        </p:nvSpPr>
        <p:spPr>
          <a:xfrm>
            <a:off x="10338535" y="4772473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132" name="Rectangle 25">
            <a:extLst>
              <a:ext uri="{FF2B5EF4-FFF2-40B4-BE49-F238E27FC236}">
                <a16:creationId xmlns:a16="http://schemas.microsoft.com/office/drawing/2014/main" id="{D9C3929C-8B09-4FE6-8245-AA5C9E3299E8}"/>
              </a:ext>
            </a:extLst>
          </p:cNvPr>
          <p:cNvSpPr/>
          <p:nvPr/>
        </p:nvSpPr>
        <p:spPr>
          <a:xfrm>
            <a:off x="10338535" y="3863870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133" name="Rectangle 18">
            <a:extLst>
              <a:ext uri="{FF2B5EF4-FFF2-40B4-BE49-F238E27FC236}">
                <a16:creationId xmlns:a16="http://schemas.microsoft.com/office/drawing/2014/main" id="{B638ECE9-BEA3-4E17-8E47-2FA423DDBBE0}"/>
              </a:ext>
            </a:extLst>
          </p:cNvPr>
          <p:cNvSpPr/>
          <p:nvPr/>
        </p:nvSpPr>
        <p:spPr>
          <a:xfrm>
            <a:off x="7655045" y="157240"/>
            <a:ext cx="2900613" cy="468895"/>
          </a:xfrm>
          <a:prstGeom prst="rect">
            <a:avLst/>
          </a:prstGeom>
          <a:solidFill>
            <a:srgbClr val="18181A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4" name="Rectangle 9">
            <a:extLst>
              <a:ext uri="{FF2B5EF4-FFF2-40B4-BE49-F238E27FC236}">
                <a16:creationId xmlns:a16="http://schemas.microsoft.com/office/drawing/2014/main" id="{F5A57485-FA9E-418B-B414-C7017CE8349C}"/>
              </a:ext>
            </a:extLst>
          </p:cNvPr>
          <p:cNvSpPr/>
          <p:nvPr/>
        </p:nvSpPr>
        <p:spPr>
          <a:xfrm>
            <a:off x="7807979" y="235238"/>
            <a:ext cx="919611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Calibri" pitchFamily="34"/>
              </a:rPr>
              <a:t>Message</a:t>
            </a:r>
            <a:endParaRPr lang="fr-FR" sz="20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135" name="Botón de acción: en blanco 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ECC1657-ED9D-4766-865E-6BDCD5A7CB04}"/>
              </a:ext>
            </a:extLst>
          </p:cNvPr>
          <p:cNvSpPr/>
          <p:nvPr/>
        </p:nvSpPr>
        <p:spPr>
          <a:xfrm>
            <a:off x="7650473" y="83731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6" name="Botón de acción: en blanco 6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781A93A-A211-45A1-ACCB-BD7CC3810032}"/>
              </a:ext>
            </a:extLst>
          </p:cNvPr>
          <p:cNvSpPr/>
          <p:nvPr/>
        </p:nvSpPr>
        <p:spPr>
          <a:xfrm>
            <a:off x="7666238" y="109482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7" name="Botón de acción: en blanco 6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785E22F-DC37-485F-A0B8-2E595EFAD027}"/>
              </a:ext>
            </a:extLst>
          </p:cNvPr>
          <p:cNvSpPr/>
          <p:nvPr/>
        </p:nvSpPr>
        <p:spPr>
          <a:xfrm>
            <a:off x="7660980" y="142589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8" name="Botón de acción: en blanco 6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935FFE0-5F32-42B8-8EFF-C685E020E3B0}"/>
              </a:ext>
            </a:extLst>
          </p:cNvPr>
          <p:cNvSpPr/>
          <p:nvPr/>
        </p:nvSpPr>
        <p:spPr>
          <a:xfrm>
            <a:off x="7655722" y="172543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9" name="Botón de acción: en blanco 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FB07A7C-3CC5-473A-9154-E24A5AE2ABEE}"/>
              </a:ext>
            </a:extLst>
          </p:cNvPr>
          <p:cNvSpPr/>
          <p:nvPr/>
        </p:nvSpPr>
        <p:spPr>
          <a:xfrm>
            <a:off x="7666238" y="23140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0" name="Botón de acción: en blanco 6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DA6D44-C896-4800-93A8-0B0237830356}"/>
              </a:ext>
            </a:extLst>
          </p:cNvPr>
          <p:cNvSpPr/>
          <p:nvPr/>
        </p:nvSpPr>
        <p:spPr>
          <a:xfrm>
            <a:off x="7671495" y="198294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1" name="Botón de acción: en blanco 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8F962AF-D192-4631-9214-97967070745C}"/>
              </a:ext>
            </a:extLst>
          </p:cNvPr>
          <p:cNvSpPr/>
          <p:nvPr/>
        </p:nvSpPr>
        <p:spPr>
          <a:xfrm>
            <a:off x="7676753" y="263983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2" name="Botón de acción: en blanco 7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933126D-A3DB-4294-84D1-CD86F69B6CC7}"/>
              </a:ext>
            </a:extLst>
          </p:cNvPr>
          <p:cNvSpPr/>
          <p:nvPr/>
        </p:nvSpPr>
        <p:spPr>
          <a:xfrm>
            <a:off x="7692518" y="289734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3" name="Botón de acción: en blanco 7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60ED436-C76F-4BC9-8CC9-D987074EAB11}"/>
              </a:ext>
            </a:extLst>
          </p:cNvPr>
          <p:cNvSpPr/>
          <p:nvPr/>
        </p:nvSpPr>
        <p:spPr>
          <a:xfrm>
            <a:off x="7687260" y="32284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4" name="Botón de acción: en blanco 7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EBC46A0-3071-43D8-A2F1-A82283D27D58}"/>
              </a:ext>
            </a:extLst>
          </p:cNvPr>
          <p:cNvSpPr/>
          <p:nvPr/>
        </p:nvSpPr>
        <p:spPr>
          <a:xfrm>
            <a:off x="7682002" y="352795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5" name="Botón de acción: en blanco 7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0580D91-BB23-4D9E-BCFD-82D887EC1B1A}"/>
              </a:ext>
            </a:extLst>
          </p:cNvPr>
          <p:cNvSpPr/>
          <p:nvPr/>
        </p:nvSpPr>
        <p:spPr>
          <a:xfrm>
            <a:off x="7697766" y="381495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6" name="Botón de acción: en blanco 7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BF96106-709E-448B-8E59-010EBB8C6A21}"/>
              </a:ext>
            </a:extLst>
          </p:cNvPr>
          <p:cNvSpPr/>
          <p:nvPr/>
        </p:nvSpPr>
        <p:spPr>
          <a:xfrm>
            <a:off x="7650473" y="4431849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7" name="Botón de acción: en blanco 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37B38E2-EDD8-4580-BEEF-EB3317DFEFC5}"/>
              </a:ext>
            </a:extLst>
          </p:cNvPr>
          <p:cNvSpPr/>
          <p:nvPr/>
        </p:nvSpPr>
        <p:spPr>
          <a:xfrm>
            <a:off x="7666238" y="470901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8" name="Botón de acción: en blanco 7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7E12288-EC65-41C1-ACFE-53DB31B06C52}"/>
              </a:ext>
            </a:extLst>
          </p:cNvPr>
          <p:cNvSpPr/>
          <p:nvPr/>
        </p:nvSpPr>
        <p:spPr>
          <a:xfrm>
            <a:off x="7660989" y="502042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9" name="Botón de acción: en blanco 7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C676A65-DE40-48CB-A240-38DA7F53253E}"/>
              </a:ext>
            </a:extLst>
          </p:cNvPr>
          <p:cNvSpPr/>
          <p:nvPr/>
        </p:nvSpPr>
        <p:spPr>
          <a:xfrm>
            <a:off x="7655731" y="531997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0" name="Botón de acción: en blanco 8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F18BBDC-922D-44EB-8A71-82F9C5831949}"/>
              </a:ext>
            </a:extLst>
          </p:cNvPr>
          <p:cNvSpPr/>
          <p:nvPr/>
        </p:nvSpPr>
        <p:spPr>
          <a:xfrm>
            <a:off x="7666238" y="590854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1" name="Botón de acción: en blanco 8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068FAB9-6592-422A-804B-7A5794A84D40}"/>
              </a:ext>
            </a:extLst>
          </p:cNvPr>
          <p:cNvSpPr/>
          <p:nvPr/>
        </p:nvSpPr>
        <p:spPr>
          <a:xfrm>
            <a:off x="7671495" y="627115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2" name="Botón de acción: en blanco 8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18B0D06-8251-4C91-840B-2407912CA681}"/>
              </a:ext>
            </a:extLst>
          </p:cNvPr>
          <p:cNvSpPr/>
          <p:nvPr/>
        </p:nvSpPr>
        <p:spPr>
          <a:xfrm>
            <a:off x="7671495" y="563534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3" name="Botón de acción: en blanco 7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8E58E9C-1757-4C88-A790-4A08594CE9C0}"/>
              </a:ext>
            </a:extLst>
          </p:cNvPr>
          <p:cNvSpPr/>
          <p:nvPr/>
        </p:nvSpPr>
        <p:spPr>
          <a:xfrm>
            <a:off x="7692518" y="411653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4" name="Botón de acción: en blanco 6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3C23FD7-84A9-4A2F-ABF5-023138F06BAC}"/>
              </a:ext>
            </a:extLst>
          </p:cNvPr>
          <p:cNvSpPr/>
          <p:nvPr/>
        </p:nvSpPr>
        <p:spPr>
          <a:xfrm>
            <a:off x="7650820" y="171037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8">
            <a:extLst>
              <a:ext uri="{FF2B5EF4-FFF2-40B4-BE49-F238E27FC236}">
                <a16:creationId xmlns:a16="http://schemas.microsoft.com/office/drawing/2014/main" id="{DD440F2E-65EC-45EC-9D9C-EAD9CAA28C4F}"/>
              </a:ext>
            </a:extLst>
          </p:cNvPr>
          <p:cNvSpPr/>
          <p:nvPr/>
        </p:nvSpPr>
        <p:spPr>
          <a:xfrm>
            <a:off x="7645216" y="88413"/>
            <a:ext cx="2900613" cy="468895"/>
          </a:xfrm>
          <a:prstGeom prst="rect">
            <a:avLst/>
          </a:prstGeom>
          <a:solidFill>
            <a:srgbClr val="18181A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440CE0E-11D3-411B-8F55-F9C23426401B}"/>
              </a:ext>
            </a:extLst>
          </p:cNvPr>
          <p:cNvSpPr/>
          <p:nvPr/>
        </p:nvSpPr>
        <p:spPr>
          <a:xfrm>
            <a:off x="7798149" y="166411"/>
            <a:ext cx="401777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Calibri" pitchFamily="34"/>
              </a:rPr>
              <a:t>Edit</a:t>
            </a:r>
            <a:endParaRPr lang="fr-FR" sz="20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9" name="CuadroTexto 7">
            <a:extLst>
              <a:ext uri="{FF2B5EF4-FFF2-40B4-BE49-F238E27FC236}">
                <a16:creationId xmlns:a16="http://schemas.microsoft.com/office/drawing/2014/main" id="{08526354-BCE4-4BF7-A84F-6B7BF551EB14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CuadroTexto 2">
            <a:extLst>
              <a:ext uri="{FF2B5EF4-FFF2-40B4-BE49-F238E27FC236}">
                <a16:creationId xmlns:a16="http://schemas.microsoft.com/office/drawing/2014/main" id="{1EE2E89E-D76A-4D90-AF23-59279EF9F083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Go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preferences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otón de acción: en blanco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8D67DAD-8EB2-4713-A439-0C5353BCA071}"/>
              </a:ext>
            </a:extLst>
          </p:cNvPr>
          <p:cNvSpPr/>
          <p:nvPr/>
        </p:nvSpPr>
        <p:spPr>
          <a:xfrm>
            <a:off x="7645216" y="95984"/>
            <a:ext cx="2900613" cy="468895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2417A85-F7A7-4DB8-9207-213F6B64C13D}"/>
              </a:ext>
            </a:extLst>
          </p:cNvPr>
          <p:cNvSpPr txBox="1"/>
          <p:nvPr/>
        </p:nvSpPr>
        <p:spPr>
          <a:xfrm>
            <a:off x="0" y="145764"/>
            <a:ext cx="981259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This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is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an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example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of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the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exercise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Botón de acción: en blanco 3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C0EAB73-BBF2-4197-8CD3-6071D3002B62}"/>
              </a:ext>
            </a:extLst>
          </p:cNvPr>
          <p:cNvSpPr/>
          <p:nvPr/>
        </p:nvSpPr>
        <p:spPr>
          <a:xfrm>
            <a:off x="7645216" y="114684"/>
            <a:ext cx="2900613" cy="468895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4C03BC-0F96-4C3A-B57E-A44905266C85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eyes</a:t>
            </a:r>
            <a:endParaRPr kumimoji="0" lang="es-E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499329"/>
      </p:ext>
    </p:extLst>
  </p:cSld>
  <p:clrMapOvr>
    <a:masterClrMapping/>
  </p:clrMapOvr>
  <p:transition spd="slow" advClick="0" advTm="300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">
            <a:extLst>
              <a:ext uri="{FF2B5EF4-FFF2-40B4-BE49-F238E27FC236}">
                <a16:creationId xmlns:a16="http://schemas.microsoft.com/office/drawing/2014/main" id="{974F6786-8091-4761-8D78-A0F61B65194F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9/20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CuadroTexto 2">
            <a:extLst>
              <a:ext uri="{FF2B5EF4-FFF2-40B4-BE49-F238E27FC236}">
                <a16:creationId xmlns:a16="http://schemas.microsoft.com/office/drawing/2014/main" id="{9FBAF324-656D-4ACF-A77A-07AEF7296DF6}"/>
              </a:ext>
            </a:extLst>
          </p:cNvPr>
          <p:cNvSpPr txBox="1"/>
          <p:nvPr/>
        </p:nvSpPr>
        <p:spPr>
          <a:xfrm>
            <a:off x="876571" y="1270906"/>
            <a:ext cx="6103349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Move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again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a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message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9021C57-0588-45E9-9C5A-B428135DBD95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3" name="arrow.wav"/>
          </p:stSnd>
        </p:sndAc>
      </p:transition>
    </mc:Choice>
    <mc:Fallback>
      <p:transition spd="slow">
        <p:sndAc>
          <p:stSnd>
            <p:snd r:embed="rId3" name="arrow.wav"/>
          </p:stSnd>
        </p:sndAc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7">
            <a:extLst>
              <a:ext uri="{FF2B5EF4-FFF2-40B4-BE49-F238E27FC236}">
                <a16:creationId xmlns:a16="http://schemas.microsoft.com/office/drawing/2014/main" id="{72D6A5A4-08AD-480F-9DF1-C22D71E8C4A4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9/20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625E94A8-E1F3-45F4-BCC8-EA298DB75793}"/>
              </a:ext>
            </a:extLst>
          </p:cNvPr>
          <p:cNvSpPr/>
          <p:nvPr/>
        </p:nvSpPr>
        <p:spPr>
          <a:xfrm>
            <a:off x="7655045" y="157240"/>
            <a:ext cx="2900613" cy="468895"/>
          </a:xfrm>
          <a:prstGeom prst="rect">
            <a:avLst/>
          </a:prstGeom>
          <a:solidFill>
            <a:srgbClr val="18181A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1277212F-8F8F-400C-BD94-1CC6E47751F4}"/>
              </a:ext>
            </a:extLst>
          </p:cNvPr>
          <p:cNvSpPr/>
          <p:nvPr/>
        </p:nvSpPr>
        <p:spPr>
          <a:xfrm>
            <a:off x="7807979" y="235238"/>
            <a:ext cx="919611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Calibri" pitchFamily="34"/>
              </a:rPr>
              <a:t>Message</a:t>
            </a:r>
            <a:endParaRPr lang="fr-FR" sz="20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10" name="Botón de acción: en blanco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9ACF646-2054-4FC5-91C3-037AFB7EDC60}"/>
              </a:ext>
            </a:extLst>
          </p:cNvPr>
          <p:cNvSpPr/>
          <p:nvPr/>
        </p:nvSpPr>
        <p:spPr>
          <a:xfrm>
            <a:off x="7650473" y="156728"/>
            <a:ext cx="2900613" cy="480882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CuadroTexto 2">
            <a:extLst>
              <a:ext uri="{FF2B5EF4-FFF2-40B4-BE49-F238E27FC236}">
                <a16:creationId xmlns:a16="http://schemas.microsoft.com/office/drawing/2014/main" id="{0F79CC42-1AC9-4D0F-9C80-05A833DA17B0}"/>
              </a:ext>
            </a:extLst>
          </p:cNvPr>
          <p:cNvSpPr txBox="1"/>
          <p:nvPr/>
        </p:nvSpPr>
        <p:spPr>
          <a:xfrm>
            <a:off x="876571" y="1270906"/>
            <a:ext cx="6103349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Move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again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a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message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3117D53-D64F-434A-B78D-728141468575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adroTexto 7">
            <a:extLst>
              <a:ext uri="{FF2B5EF4-FFF2-40B4-BE49-F238E27FC236}">
                <a16:creationId xmlns:a16="http://schemas.microsoft.com/office/drawing/2014/main" id="{FAE91466-3773-47B8-9042-5FCD70528CAC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9/20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8" name="Rectangle 15">
            <a:extLst>
              <a:ext uri="{FF2B5EF4-FFF2-40B4-BE49-F238E27FC236}">
                <a16:creationId xmlns:a16="http://schemas.microsoft.com/office/drawing/2014/main" id="{EDE0ADF9-47D9-4858-AB83-F0DFFB31701F}"/>
              </a:ext>
            </a:extLst>
          </p:cNvPr>
          <p:cNvSpPr/>
          <p:nvPr/>
        </p:nvSpPr>
        <p:spPr>
          <a:xfrm>
            <a:off x="7655045" y="621005"/>
            <a:ext cx="2900613" cy="623699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24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29" name="Rectangle 9">
            <a:extLst>
              <a:ext uri="{FF2B5EF4-FFF2-40B4-BE49-F238E27FC236}">
                <a16:creationId xmlns:a16="http://schemas.microsoft.com/office/drawing/2014/main" id="{F911BFF6-C263-4E4F-9CD6-830C8E458A77}"/>
              </a:ext>
            </a:extLst>
          </p:cNvPr>
          <p:cNvSpPr/>
          <p:nvPr/>
        </p:nvSpPr>
        <p:spPr>
          <a:xfrm>
            <a:off x="7798149" y="166411"/>
            <a:ext cx="896075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</a:rPr>
              <a:t>Mensaje</a:t>
            </a: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131" name="Rectangle 17">
            <a:extLst>
              <a:ext uri="{FF2B5EF4-FFF2-40B4-BE49-F238E27FC236}">
                <a16:creationId xmlns:a16="http://schemas.microsoft.com/office/drawing/2014/main" id="{A8D98E83-995E-444F-8B90-95FAC5B32353}"/>
              </a:ext>
            </a:extLst>
          </p:cNvPr>
          <p:cNvSpPr/>
          <p:nvPr/>
        </p:nvSpPr>
        <p:spPr>
          <a:xfrm>
            <a:off x="7985619" y="849678"/>
            <a:ext cx="89447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New Message</a:t>
            </a:r>
          </a:p>
        </p:txBody>
      </p:sp>
      <p:sp>
        <p:nvSpPr>
          <p:cNvPr id="132" name="Rectangle 18">
            <a:extLst>
              <a:ext uri="{FF2B5EF4-FFF2-40B4-BE49-F238E27FC236}">
                <a16:creationId xmlns:a16="http://schemas.microsoft.com/office/drawing/2014/main" id="{07D6F6B0-92BB-4D5F-B4CE-6A55CCB01F73}"/>
              </a:ext>
            </a:extLst>
          </p:cNvPr>
          <p:cNvSpPr/>
          <p:nvPr/>
        </p:nvSpPr>
        <p:spPr>
          <a:xfrm>
            <a:off x="7985619" y="1150662"/>
            <a:ext cx="36227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Reply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33" name="Rectangle 20">
            <a:extLst>
              <a:ext uri="{FF2B5EF4-FFF2-40B4-BE49-F238E27FC236}">
                <a16:creationId xmlns:a16="http://schemas.microsoft.com/office/drawing/2014/main" id="{2E99CC8A-67BE-4267-99A7-FE56740E1D23}"/>
              </a:ext>
            </a:extLst>
          </p:cNvPr>
          <p:cNvSpPr/>
          <p:nvPr/>
        </p:nvSpPr>
        <p:spPr>
          <a:xfrm>
            <a:off x="7985619" y="1752621"/>
            <a:ext cx="517770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Forward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34" name="Rectangle 23">
            <a:extLst>
              <a:ext uri="{FF2B5EF4-FFF2-40B4-BE49-F238E27FC236}">
                <a16:creationId xmlns:a16="http://schemas.microsoft.com/office/drawing/2014/main" id="{5F3A6E74-9C6C-494D-9A5B-E291FB2A1AFF}"/>
              </a:ext>
            </a:extLst>
          </p:cNvPr>
          <p:cNvSpPr/>
          <p:nvPr/>
        </p:nvSpPr>
        <p:spPr>
          <a:xfrm>
            <a:off x="7979502" y="2053605"/>
            <a:ext cx="721351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Forward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As</a:t>
            </a:r>
          </a:p>
        </p:txBody>
      </p:sp>
      <p:sp>
        <p:nvSpPr>
          <p:cNvPr id="135" name="Rectangle 19">
            <a:extLst>
              <a:ext uri="{FF2B5EF4-FFF2-40B4-BE49-F238E27FC236}">
                <a16:creationId xmlns:a16="http://schemas.microsoft.com/office/drawing/2014/main" id="{53FEA889-7599-4214-8814-7C7CD9D62C72}"/>
              </a:ext>
            </a:extLst>
          </p:cNvPr>
          <p:cNvSpPr/>
          <p:nvPr/>
        </p:nvSpPr>
        <p:spPr>
          <a:xfrm>
            <a:off x="7985619" y="1451637"/>
            <a:ext cx="71493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Reply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to All</a:t>
            </a:r>
          </a:p>
        </p:txBody>
      </p:sp>
      <p:sp>
        <p:nvSpPr>
          <p:cNvPr id="136" name="Rectangle 24">
            <a:extLst>
              <a:ext uri="{FF2B5EF4-FFF2-40B4-BE49-F238E27FC236}">
                <a16:creationId xmlns:a16="http://schemas.microsoft.com/office/drawing/2014/main" id="{2DADBE12-58E8-4A15-BBB5-7526A3B92395}"/>
              </a:ext>
            </a:extLst>
          </p:cNvPr>
          <p:cNvSpPr/>
          <p:nvPr/>
        </p:nvSpPr>
        <p:spPr>
          <a:xfrm>
            <a:off x="7979502" y="2354589"/>
            <a:ext cx="138018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Edit As New Message</a:t>
            </a:r>
          </a:p>
        </p:txBody>
      </p:sp>
      <p:sp>
        <p:nvSpPr>
          <p:cNvPr id="137" name="Rectangle 25">
            <a:extLst>
              <a:ext uri="{FF2B5EF4-FFF2-40B4-BE49-F238E27FC236}">
                <a16:creationId xmlns:a16="http://schemas.microsoft.com/office/drawing/2014/main" id="{2FCDB92E-CAC2-4E17-855A-70174AE4D41A}"/>
              </a:ext>
            </a:extLst>
          </p:cNvPr>
          <p:cNvSpPr/>
          <p:nvPr/>
        </p:nvSpPr>
        <p:spPr>
          <a:xfrm>
            <a:off x="7979502" y="2655573"/>
            <a:ext cx="955390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Open Message</a:t>
            </a:r>
          </a:p>
        </p:txBody>
      </p:sp>
      <p:sp>
        <p:nvSpPr>
          <p:cNvPr id="138" name="Rectangle 25">
            <a:extLst>
              <a:ext uri="{FF2B5EF4-FFF2-40B4-BE49-F238E27FC236}">
                <a16:creationId xmlns:a16="http://schemas.microsoft.com/office/drawing/2014/main" id="{04F40FD9-0441-48B1-86DD-D191984C2E30}"/>
              </a:ext>
            </a:extLst>
          </p:cNvPr>
          <p:cNvSpPr/>
          <p:nvPr/>
        </p:nvSpPr>
        <p:spPr>
          <a:xfrm>
            <a:off x="7979502" y="2956556"/>
            <a:ext cx="133209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Open in conversation</a:t>
            </a:r>
          </a:p>
        </p:txBody>
      </p:sp>
      <p:sp>
        <p:nvSpPr>
          <p:cNvPr id="139" name="Rectangle 25">
            <a:extLst>
              <a:ext uri="{FF2B5EF4-FFF2-40B4-BE49-F238E27FC236}">
                <a16:creationId xmlns:a16="http://schemas.microsoft.com/office/drawing/2014/main" id="{CAEF08E3-C977-4221-B5BB-B6C3CCB8CBD5}"/>
              </a:ext>
            </a:extLst>
          </p:cNvPr>
          <p:cNvSpPr/>
          <p:nvPr/>
        </p:nvSpPr>
        <p:spPr>
          <a:xfrm>
            <a:off x="7979502" y="3257540"/>
            <a:ext cx="820738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Attatchments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40" name="Rectangle 25">
            <a:extLst>
              <a:ext uri="{FF2B5EF4-FFF2-40B4-BE49-F238E27FC236}">
                <a16:creationId xmlns:a16="http://schemas.microsoft.com/office/drawing/2014/main" id="{18C230A3-98FD-41A3-A607-0B719C92A2C0}"/>
              </a:ext>
            </a:extLst>
          </p:cNvPr>
          <p:cNvSpPr/>
          <p:nvPr/>
        </p:nvSpPr>
        <p:spPr>
          <a:xfrm>
            <a:off x="7987219" y="3562886"/>
            <a:ext cx="24365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Tag</a:t>
            </a:r>
          </a:p>
        </p:txBody>
      </p:sp>
      <p:sp>
        <p:nvSpPr>
          <p:cNvPr id="141" name="Rectangle 25">
            <a:extLst>
              <a:ext uri="{FF2B5EF4-FFF2-40B4-BE49-F238E27FC236}">
                <a16:creationId xmlns:a16="http://schemas.microsoft.com/office/drawing/2014/main" id="{BEE95FB6-17B2-4D6B-B3BC-AE153FB5A976}"/>
              </a:ext>
            </a:extLst>
          </p:cNvPr>
          <p:cNvSpPr/>
          <p:nvPr/>
        </p:nvSpPr>
        <p:spPr>
          <a:xfrm>
            <a:off x="7987219" y="3863870"/>
            <a:ext cx="31258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Mark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42" name="Rectangle 25">
            <a:extLst>
              <a:ext uri="{FF2B5EF4-FFF2-40B4-BE49-F238E27FC236}">
                <a16:creationId xmlns:a16="http://schemas.microsoft.com/office/drawing/2014/main" id="{27A409A1-2AB4-4B2C-8B05-9DF64C798FFC}"/>
              </a:ext>
            </a:extLst>
          </p:cNvPr>
          <p:cNvSpPr/>
          <p:nvPr/>
        </p:nvSpPr>
        <p:spPr>
          <a:xfrm>
            <a:off x="7987219" y="4167679"/>
            <a:ext cx="549831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1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Archieve</a:t>
            </a:r>
            <a:endParaRPr lang="fr-FR" sz="1100" b="0" i="1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43" name="Rectangle 25">
            <a:extLst>
              <a:ext uri="{FF2B5EF4-FFF2-40B4-BE49-F238E27FC236}">
                <a16:creationId xmlns:a16="http://schemas.microsoft.com/office/drawing/2014/main" id="{5B411A42-3014-4084-8C76-607AAED5473C}"/>
              </a:ext>
            </a:extLst>
          </p:cNvPr>
          <p:cNvSpPr/>
          <p:nvPr/>
        </p:nvSpPr>
        <p:spPr>
          <a:xfrm>
            <a:off x="7979502" y="4471489"/>
            <a:ext cx="548227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Move To</a:t>
            </a:r>
          </a:p>
        </p:txBody>
      </p:sp>
      <p:sp>
        <p:nvSpPr>
          <p:cNvPr id="144" name="Rectangle 25">
            <a:extLst>
              <a:ext uri="{FF2B5EF4-FFF2-40B4-BE49-F238E27FC236}">
                <a16:creationId xmlns:a16="http://schemas.microsoft.com/office/drawing/2014/main" id="{A8B2B014-0A16-4C54-99C6-14F18959B837}"/>
              </a:ext>
            </a:extLst>
          </p:cNvPr>
          <p:cNvSpPr/>
          <p:nvPr/>
        </p:nvSpPr>
        <p:spPr>
          <a:xfrm>
            <a:off x="7987219" y="4772473"/>
            <a:ext cx="485710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Copy to</a:t>
            </a:r>
          </a:p>
        </p:txBody>
      </p:sp>
      <p:sp>
        <p:nvSpPr>
          <p:cNvPr id="145" name="Rectangle 25">
            <a:extLst>
              <a:ext uri="{FF2B5EF4-FFF2-40B4-BE49-F238E27FC236}">
                <a16:creationId xmlns:a16="http://schemas.microsoft.com/office/drawing/2014/main" id="{4CD88879-D202-4F33-88CB-BC15E8F382FF}"/>
              </a:ext>
            </a:extLst>
          </p:cNvPr>
          <p:cNvSpPr/>
          <p:nvPr/>
        </p:nvSpPr>
        <p:spPr>
          <a:xfrm>
            <a:off x="7986415" y="5225856"/>
            <a:ext cx="729367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Move 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again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46" name="Rectangle 25">
            <a:extLst>
              <a:ext uri="{FF2B5EF4-FFF2-40B4-BE49-F238E27FC236}">
                <a16:creationId xmlns:a16="http://schemas.microsoft.com/office/drawing/2014/main" id="{1EED098D-63FE-4F9C-9306-3BE8AFB20396}"/>
              </a:ext>
            </a:extLst>
          </p:cNvPr>
          <p:cNvSpPr/>
          <p:nvPr/>
        </p:nvSpPr>
        <p:spPr>
          <a:xfrm>
            <a:off x="7986415" y="5681771"/>
            <a:ext cx="189474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Create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Filter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From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Message…</a:t>
            </a:r>
          </a:p>
        </p:txBody>
      </p:sp>
      <p:sp>
        <p:nvSpPr>
          <p:cNvPr id="147" name="Rectangle 25">
            <a:extLst>
              <a:ext uri="{FF2B5EF4-FFF2-40B4-BE49-F238E27FC236}">
                <a16:creationId xmlns:a16="http://schemas.microsoft.com/office/drawing/2014/main" id="{CBB6AC80-481D-4AC7-87A5-BE968C0571B8}"/>
              </a:ext>
            </a:extLst>
          </p:cNvPr>
          <p:cNvSpPr/>
          <p:nvPr/>
        </p:nvSpPr>
        <p:spPr>
          <a:xfrm>
            <a:off x="7979502" y="5978915"/>
            <a:ext cx="884858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Ignore Thread</a:t>
            </a:r>
          </a:p>
        </p:txBody>
      </p:sp>
      <p:sp>
        <p:nvSpPr>
          <p:cNvPr id="148" name="Rectangle 25">
            <a:extLst>
              <a:ext uri="{FF2B5EF4-FFF2-40B4-BE49-F238E27FC236}">
                <a16:creationId xmlns:a16="http://schemas.microsoft.com/office/drawing/2014/main" id="{7722BF39-ACC2-42C3-97A9-6C1779AA0A99}"/>
              </a:ext>
            </a:extLst>
          </p:cNvPr>
          <p:cNvSpPr/>
          <p:nvPr/>
        </p:nvSpPr>
        <p:spPr>
          <a:xfrm>
            <a:off x="7979502" y="6276058"/>
            <a:ext cx="108843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Ignore 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Subthread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49" name="Rectangle 25">
            <a:extLst>
              <a:ext uri="{FF2B5EF4-FFF2-40B4-BE49-F238E27FC236}">
                <a16:creationId xmlns:a16="http://schemas.microsoft.com/office/drawing/2014/main" id="{EA500C2C-ADB7-4CF3-906E-4D60FF997B30}"/>
              </a:ext>
            </a:extLst>
          </p:cNvPr>
          <p:cNvSpPr/>
          <p:nvPr/>
        </p:nvSpPr>
        <p:spPr>
          <a:xfrm>
            <a:off x="7979502" y="6580882"/>
            <a:ext cx="884858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Watch Thread</a:t>
            </a:r>
          </a:p>
        </p:txBody>
      </p:sp>
      <p:sp>
        <p:nvSpPr>
          <p:cNvPr id="150" name="Rectangle 23">
            <a:extLst>
              <a:ext uri="{FF2B5EF4-FFF2-40B4-BE49-F238E27FC236}">
                <a16:creationId xmlns:a16="http://schemas.microsoft.com/office/drawing/2014/main" id="{35009D28-6E08-4E4F-BE54-5A166105144C}"/>
              </a:ext>
            </a:extLst>
          </p:cNvPr>
          <p:cNvSpPr/>
          <p:nvPr/>
        </p:nvSpPr>
        <p:spPr>
          <a:xfrm>
            <a:off x="10330818" y="2053605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151" name="Rectangle 25">
            <a:extLst>
              <a:ext uri="{FF2B5EF4-FFF2-40B4-BE49-F238E27FC236}">
                <a16:creationId xmlns:a16="http://schemas.microsoft.com/office/drawing/2014/main" id="{C1A20950-6CDB-4626-8484-84C653C029BC}"/>
              </a:ext>
            </a:extLst>
          </p:cNvPr>
          <p:cNvSpPr/>
          <p:nvPr/>
        </p:nvSpPr>
        <p:spPr>
          <a:xfrm>
            <a:off x="10330818" y="3257540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152" name="Rectangle 25">
            <a:extLst>
              <a:ext uri="{FF2B5EF4-FFF2-40B4-BE49-F238E27FC236}">
                <a16:creationId xmlns:a16="http://schemas.microsoft.com/office/drawing/2014/main" id="{E96C1462-6AC6-4301-9FD0-89278307B44B}"/>
              </a:ext>
            </a:extLst>
          </p:cNvPr>
          <p:cNvSpPr/>
          <p:nvPr/>
        </p:nvSpPr>
        <p:spPr>
          <a:xfrm>
            <a:off x="10338535" y="3562886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153" name="Rectangle 25">
            <a:extLst>
              <a:ext uri="{FF2B5EF4-FFF2-40B4-BE49-F238E27FC236}">
                <a16:creationId xmlns:a16="http://schemas.microsoft.com/office/drawing/2014/main" id="{11BA4FC9-1393-4714-8BEF-E1815BAF09E5}"/>
              </a:ext>
            </a:extLst>
          </p:cNvPr>
          <p:cNvSpPr/>
          <p:nvPr/>
        </p:nvSpPr>
        <p:spPr>
          <a:xfrm>
            <a:off x="10330818" y="4471489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154" name="Rectangle 25">
            <a:extLst>
              <a:ext uri="{FF2B5EF4-FFF2-40B4-BE49-F238E27FC236}">
                <a16:creationId xmlns:a16="http://schemas.microsoft.com/office/drawing/2014/main" id="{C63388DA-149F-48E5-B4F1-05B85F469410}"/>
              </a:ext>
            </a:extLst>
          </p:cNvPr>
          <p:cNvSpPr/>
          <p:nvPr/>
        </p:nvSpPr>
        <p:spPr>
          <a:xfrm>
            <a:off x="10338535" y="4772473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155" name="Rectangle 25">
            <a:extLst>
              <a:ext uri="{FF2B5EF4-FFF2-40B4-BE49-F238E27FC236}">
                <a16:creationId xmlns:a16="http://schemas.microsoft.com/office/drawing/2014/main" id="{19064630-EC41-4ED5-AB26-24935C1C0842}"/>
              </a:ext>
            </a:extLst>
          </p:cNvPr>
          <p:cNvSpPr/>
          <p:nvPr/>
        </p:nvSpPr>
        <p:spPr>
          <a:xfrm>
            <a:off x="10338535" y="3863870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156" name="Rectangle 18">
            <a:extLst>
              <a:ext uri="{FF2B5EF4-FFF2-40B4-BE49-F238E27FC236}">
                <a16:creationId xmlns:a16="http://schemas.microsoft.com/office/drawing/2014/main" id="{191EB124-CCEA-4067-B853-52987FC1BC65}"/>
              </a:ext>
            </a:extLst>
          </p:cNvPr>
          <p:cNvSpPr/>
          <p:nvPr/>
        </p:nvSpPr>
        <p:spPr>
          <a:xfrm>
            <a:off x="7655045" y="157240"/>
            <a:ext cx="2900613" cy="468895"/>
          </a:xfrm>
          <a:prstGeom prst="rect">
            <a:avLst/>
          </a:prstGeom>
          <a:solidFill>
            <a:srgbClr val="18181A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7" name="Rectangle 9">
            <a:extLst>
              <a:ext uri="{FF2B5EF4-FFF2-40B4-BE49-F238E27FC236}">
                <a16:creationId xmlns:a16="http://schemas.microsoft.com/office/drawing/2014/main" id="{D2FF0BF7-249C-4ED7-82D3-3D23A8B01601}"/>
              </a:ext>
            </a:extLst>
          </p:cNvPr>
          <p:cNvSpPr/>
          <p:nvPr/>
        </p:nvSpPr>
        <p:spPr>
          <a:xfrm>
            <a:off x="7807979" y="235238"/>
            <a:ext cx="919611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Calibri" pitchFamily="34"/>
              </a:rPr>
              <a:t>Message</a:t>
            </a:r>
            <a:endParaRPr lang="fr-FR" sz="20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158" name="Botón de acción: en blanco 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C886BE9-C00C-43DF-B7E9-19298C5510B9}"/>
              </a:ext>
            </a:extLst>
          </p:cNvPr>
          <p:cNvSpPr/>
          <p:nvPr/>
        </p:nvSpPr>
        <p:spPr>
          <a:xfrm>
            <a:off x="7650473" y="83731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9" name="Botón de acción: en blanco 6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E27649F-21F5-4926-AE9D-6BA6BB3A8CAA}"/>
              </a:ext>
            </a:extLst>
          </p:cNvPr>
          <p:cNvSpPr/>
          <p:nvPr/>
        </p:nvSpPr>
        <p:spPr>
          <a:xfrm>
            <a:off x="7666238" y="109482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60" name="Botón de acción: en blanco 6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6352E1B-EE56-4C09-8F14-45F9B0C04EA7}"/>
              </a:ext>
            </a:extLst>
          </p:cNvPr>
          <p:cNvSpPr/>
          <p:nvPr/>
        </p:nvSpPr>
        <p:spPr>
          <a:xfrm>
            <a:off x="7660980" y="142589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62" name="Botón de acción: en blanco 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A6C35F5-2979-4ED8-A4E6-6417B7222731}"/>
              </a:ext>
            </a:extLst>
          </p:cNvPr>
          <p:cNvSpPr/>
          <p:nvPr/>
        </p:nvSpPr>
        <p:spPr>
          <a:xfrm>
            <a:off x="7666238" y="23140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63" name="Botón de acción: en blanco 6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AB43E84-89F4-432A-AAAA-C83705C3F074}"/>
              </a:ext>
            </a:extLst>
          </p:cNvPr>
          <p:cNvSpPr/>
          <p:nvPr/>
        </p:nvSpPr>
        <p:spPr>
          <a:xfrm>
            <a:off x="7671495" y="198294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64" name="Botón de acción: en blanco 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374E727-9656-4998-8ECA-F7812283E1BE}"/>
              </a:ext>
            </a:extLst>
          </p:cNvPr>
          <p:cNvSpPr/>
          <p:nvPr/>
        </p:nvSpPr>
        <p:spPr>
          <a:xfrm>
            <a:off x="7676753" y="263983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65" name="Botón de acción: en blanco 7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F968CE7-81B1-484A-8584-82717741D8D0}"/>
              </a:ext>
            </a:extLst>
          </p:cNvPr>
          <p:cNvSpPr/>
          <p:nvPr/>
        </p:nvSpPr>
        <p:spPr>
          <a:xfrm>
            <a:off x="7692518" y="289734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66" name="Botón de acción: en blanco 7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DCFF679-E307-42CD-B0CF-64008DE7D8E1}"/>
              </a:ext>
            </a:extLst>
          </p:cNvPr>
          <p:cNvSpPr/>
          <p:nvPr/>
        </p:nvSpPr>
        <p:spPr>
          <a:xfrm>
            <a:off x="7687260" y="32284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67" name="Botón de acción: en blanco 7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4479F7D-47A4-4AD3-9D89-2B1EDE7B4275}"/>
              </a:ext>
            </a:extLst>
          </p:cNvPr>
          <p:cNvSpPr/>
          <p:nvPr/>
        </p:nvSpPr>
        <p:spPr>
          <a:xfrm>
            <a:off x="7682002" y="352795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68" name="Botón de acción: en blanco 7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0BF0A78-934F-403B-B14F-3ACE77F972DE}"/>
              </a:ext>
            </a:extLst>
          </p:cNvPr>
          <p:cNvSpPr/>
          <p:nvPr/>
        </p:nvSpPr>
        <p:spPr>
          <a:xfrm>
            <a:off x="7697766" y="381495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69" name="Botón de acción: en blanco 7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105ABBA-253E-48DD-A4A9-D16E66801CD0}"/>
              </a:ext>
            </a:extLst>
          </p:cNvPr>
          <p:cNvSpPr/>
          <p:nvPr/>
        </p:nvSpPr>
        <p:spPr>
          <a:xfrm>
            <a:off x="7650473" y="4431849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70" name="Botón de acción: en blanco 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F661C8E-E628-471B-9933-51F9BA5061E3}"/>
              </a:ext>
            </a:extLst>
          </p:cNvPr>
          <p:cNvSpPr/>
          <p:nvPr/>
        </p:nvSpPr>
        <p:spPr>
          <a:xfrm>
            <a:off x="7666238" y="470901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76" name="Botón de acción: en blanco 7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F035BD7-8455-4CB6-848C-DB13CB7CB394}"/>
              </a:ext>
            </a:extLst>
          </p:cNvPr>
          <p:cNvSpPr/>
          <p:nvPr/>
        </p:nvSpPr>
        <p:spPr>
          <a:xfrm>
            <a:off x="7692518" y="411653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5" name="CuadroTexto 2">
            <a:extLst>
              <a:ext uri="{FF2B5EF4-FFF2-40B4-BE49-F238E27FC236}">
                <a16:creationId xmlns:a16="http://schemas.microsoft.com/office/drawing/2014/main" id="{9E64FC78-9591-4874-A877-B1CF7A435D7B}"/>
              </a:ext>
            </a:extLst>
          </p:cNvPr>
          <p:cNvSpPr txBox="1"/>
          <p:nvPr/>
        </p:nvSpPr>
        <p:spPr>
          <a:xfrm>
            <a:off x="876571" y="1270906"/>
            <a:ext cx="6103349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Move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again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a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message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12CDBE1F-7234-4701-BA15-64E4F0A47C20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9" name="Botón de acción: en blanco 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3442056-8F38-41C1-AC35-97B633966AD8}"/>
              </a:ext>
            </a:extLst>
          </p:cNvPr>
          <p:cNvSpPr/>
          <p:nvPr/>
        </p:nvSpPr>
        <p:spPr>
          <a:xfrm>
            <a:off x="7646267" y="81629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w="12701" cap="flat">
            <a:solidFill>
              <a:srgbClr val="18181A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0" name="Botón de acción: en blanco 6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2EBC4EE-A5F2-4004-AC63-32B969030333}"/>
              </a:ext>
            </a:extLst>
          </p:cNvPr>
          <p:cNvSpPr/>
          <p:nvPr/>
        </p:nvSpPr>
        <p:spPr>
          <a:xfrm>
            <a:off x="7646267" y="1094820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w="12701" cap="flat">
            <a:solidFill>
              <a:srgbClr val="18181A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1" name="Botón de acción: en blanco 6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AFDB86B-8774-4D60-84E3-CDA906205564}"/>
              </a:ext>
            </a:extLst>
          </p:cNvPr>
          <p:cNvSpPr/>
          <p:nvPr/>
        </p:nvSpPr>
        <p:spPr>
          <a:xfrm>
            <a:off x="7646267" y="140487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w="12701" cap="flat">
            <a:solidFill>
              <a:srgbClr val="18181A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3" name="Botón de acción: en blanco 6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7738004-47BE-4A0D-AFEC-C6C6A748C849}"/>
              </a:ext>
            </a:extLst>
          </p:cNvPr>
          <p:cNvSpPr/>
          <p:nvPr/>
        </p:nvSpPr>
        <p:spPr>
          <a:xfrm>
            <a:off x="7646267" y="200396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w="12701" cap="flat">
            <a:solidFill>
              <a:srgbClr val="18181A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4" name="Botón de acción: en blanco 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523A5CE-9BE1-4824-BA51-33246BD4AC68}"/>
              </a:ext>
            </a:extLst>
          </p:cNvPr>
          <p:cNvSpPr/>
          <p:nvPr/>
        </p:nvSpPr>
        <p:spPr>
          <a:xfrm>
            <a:off x="7646267" y="23140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w="12701" cap="flat">
            <a:solidFill>
              <a:srgbClr val="18181A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5" name="Botón de acción: en blanco 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0565E62-B107-4317-B4BD-F64D3CFB79A5}"/>
              </a:ext>
            </a:extLst>
          </p:cNvPr>
          <p:cNvSpPr/>
          <p:nvPr/>
        </p:nvSpPr>
        <p:spPr>
          <a:xfrm>
            <a:off x="7646267" y="261951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w="12701" cap="flat">
            <a:solidFill>
              <a:srgbClr val="18181A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6" name="Botón de acción: en blanco 7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A3193DE-57CA-4332-B81A-AB085B0D5A88}"/>
              </a:ext>
            </a:extLst>
          </p:cNvPr>
          <p:cNvSpPr/>
          <p:nvPr/>
        </p:nvSpPr>
        <p:spPr>
          <a:xfrm>
            <a:off x="7646267" y="32284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w="12701" cap="flat">
            <a:solidFill>
              <a:srgbClr val="18181A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7" name="Botón de acción: en blanco 7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46E8E42-AF8F-414C-8AD0-D145891178C1}"/>
              </a:ext>
            </a:extLst>
          </p:cNvPr>
          <p:cNvSpPr/>
          <p:nvPr/>
        </p:nvSpPr>
        <p:spPr>
          <a:xfrm>
            <a:off x="7646267" y="352795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w="12701" cap="flat">
            <a:solidFill>
              <a:srgbClr val="18181A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8" name="Botón de acción: en blanco 7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B381FA4-22D2-42A5-996F-26DB907A5AE9}"/>
              </a:ext>
            </a:extLst>
          </p:cNvPr>
          <p:cNvSpPr/>
          <p:nvPr/>
        </p:nvSpPr>
        <p:spPr>
          <a:xfrm>
            <a:off x="7646267" y="3816989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w="12701" cap="flat">
            <a:solidFill>
              <a:srgbClr val="18181A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9" name="Botón de acción: en blanco 7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83D64AF-E2EA-47E1-9C5D-845748B97AA7}"/>
              </a:ext>
            </a:extLst>
          </p:cNvPr>
          <p:cNvSpPr/>
          <p:nvPr/>
        </p:nvSpPr>
        <p:spPr>
          <a:xfrm>
            <a:off x="7646267" y="411653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w="12701" cap="flat">
            <a:solidFill>
              <a:srgbClr val="18181A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0" name="Botón de acción: en blanco 7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A212866-1DD2-45C1-BC9F-9F32192E433D}"/>
              </a:ext>
            </a:extLst>
          </p:cNvPr>
          <p:cNvSpPr/>
          <p:nvPr/>
        </p:nvSpPr>
        <p:spPr>
          <a:xfrm>
            <a:off x="7646267" y="4431849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w="12701" cap="flat">
            <a:solidFill>
              <a:srgbClr val="18181A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1" name="Botón de acción: en blanco 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6F02BA8-E91A-4497-9DBC-B934ACB11E39}"/>
              </a:ext>
            </a:extLst>
          </p:cNvPr>
          <p:cNvSpPr/>
          <p:nvPr/>
        </p:nvSpPr>
        <p:spPr>
          <a:xfrm>
            <a:off x="7646267" y="471036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w="12701" cap="flat">
            <a:solidFill>
              <a:srgbClr val="18181A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2" name="Botón de acción: en blanco 6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11A6DE9-2234-456A-80F2-6406CA081E3B}"/>
              </a:ext>
            </a:extLst>
          </p:cNvPr>
          <p:cNvSpPr/>
          <p:nvPr/>
        </p:nvSpPr>
        <p:spPr>
          <a:xfrm>
            <a:off x="7646267" y="291836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w="12701" cap="flat">
            <a:solidFill>
              <a:srgbClr val="18181A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78" name="Botón de acción: en blanco 6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E0EF77B-F722-43F4-A953-48BF3F68A5D3}"/>
              </a:ext>
            </a:extLst>
          </p:cNvPr>
          <p:cNvSpPr/>
          <p:nvPr/>
        </p:nvSpPr>
        <p:spPr>
          <a:xfrm>
            <a:off x="7646267" y="563695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w="12701" cap="flat">
            <a:solidFill>
              <a:srgbClr val="18181A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83" name="Botón de acción: en blanco 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77AD1F-9D92-4831-8FB4-02EFB40E7C20}"/>
              </a:ext>
            </a:extLst>
          </p:cNvPr>
          <p:cNvSpPr/>
          <p:nvPr/>
        </p:nvSpPr>
        <p:spPr>
          <a:xfrm>
            <a:off x="7646267" y="593650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w="12701" cap="flat">
            <a:solidFill>
              <a:srgbClr val="18181A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84" name="Botón de acción: en blanco 8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BB452E4-083A-44C8-808A-CE2B1FCECBD7}"/>
              </a:ext>
            </a:extLst>
          </p:cNvPr>
          <p:cNvSpPr/>
          <p:nvPr/>
        </p:nvSpPr>
        <p:spPr>
          <a:xfrm>
            <a:off x="7646267" y="622553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w="12701" cap="flat">
            <a:solidFill>
              <a:srgbClr val="18181A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85" name="Botón de acción: en blanco 8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8A93A44-9733-4D9D-A0F0-BE334E9492AA}"/>
              </a:ext>
            </a:extLst>
          </p:cNvPr>
          <p:cNvSpPr/>
          <p:nvPr/>
        </p:nvSpPr>
        <p:spPr>
          <a:xfrm>
            <a:off x="7646267" y="6521089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w="12701" cap="flat">
            <a:solidFill>
              <a:srgbClr val="18181A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86" name="Botón de acción: en blanco 8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4A728D9-A668-4C1C-B50E-C584ECCD0586}"/>
              </a:ext>
            </a:extLst>
          </p:cNvPr>
          <p:cNvSpPr/>
          <p:nvPr/>
        </p:nvSpPr>
        <p:spPr>
          <a:xfrm>
            <a:off x="7646267" y="5004657"/>
            <a:ext cx="2900613" cy="55934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w="12701" cap="flat">
            <a:solidFill>
              <a:srgbClr val="18181A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87" name="Botón de acción: en blanco 6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8589EAC-CD56-47E8-A204-8034F40D52B4}"/>
              </a:ext>
            </a:extLst>
          </p:cNvPr>
          <p:cNvSpPr/>
          <p:nvPr/>
        </p:nvSpPr>
        <p:spPr>
          <a:xfrm>
            <a:off x="7646267" y="1714929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w="12701" cap="flat">
            <a:solidFill>
              <a:srgbClr val="18181A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4C03BC-0F96-4C3A-B57E-A44905266C85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eyes</a:t>
            </a:r>
            <a:endParaRPr kumimoji="0" lang="es-E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2720604"/>
      </p:ext>
    </p:extLst>
  </p:cSld>
  <p:clrMapOvr>
    <a:masterClrMapping/>
  </p:clrMapOvr>
  <p:transition spd="slow" advClick="0" advTm="300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7">
            <a:extLst>
              <a:ext uri="{FF2B5EF4-FFF2-40B4-BE49-F238E27FC236}">
                <a16:creationId xmlns:a16="http://schemas.microsoft.com/office/drawing/2014/main" id="{0472AE9E-4419-41E1-B79A-112248B251ED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10/20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6FF1723-82C6-4C86-ADFB-7D525CE26DEE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Create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filter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from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message</a:t>
            </a:r>
            <a:endParaRPr lang="es-ES" sz="1800" b="0" i="0" u="none" strike="noStrike" kern="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FAC6991-C715-4217-AD8C-E4B93D2DA2DB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3" name="arrow.wav"/>
          </p:stSnd>
        </p:sndAc>
      </p:transition>
    </mc:Choice>
    <mc:Fallback>
      <p:transition spd="slow">
        <p:sndAc>
          <p:stSnd>
            <p:snd r:embed="rId3" name="arrow.wav"/>
          </p:stSnd>
        </p:sndAc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>
            <a:extLst>
              <a:ext uri="{FF2B5EF4-FFF2-40B4-BE49-F238E27FC236}">
                <a16:creationId xmlns:a16="http://schemas.microsoft.com/office/drawing/2014/main" id="{D485D28E-0689-4941-B3C5-E423094A7BC4}"/>
              </a:ext>
            </a:extLst>
          </p:cNvPr>
          <p:cNvSpPr/>
          <p:nvPr/>
        </p:nvSpPr>
        <p:spPr>
          <a:xfrm>
            <a:off x="3708193" y="3514478"/>
            <a:ext cx="2900613" cy="468895"/>
          </a:xfrm>
          <a:prstGeom prst="rect">
            <a:avLst/>
          </a:prstGeom>
          <a:solidFill>
            <a:srgbClr val="18181A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B8D93720-5521-4114-978B-3568FAC6A6D7}"/>
              </a:ext>
            </a:extLst>
          </p:cNvPr>
          <p:cNvSpPr/>
          <p:nvPr/>
        </p:nvSpPr>
        <p:spPr>
          <a:xfrm>
            <a:off x="3861136" y="3592467"/>
            <a:ext cx="919611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Calibri" pitchFamily="34"/>
              </a:rPr>
              <a:t>Message</a:t>
            </a:r>
            <a:endParaRPr lang="fr-FR" sz="20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4" name="CuadroTexto 7">
            <a:extLst>
              <a:ext uri="{FF2B5EF4-FFF2-40B4-BE49-F238E27FC236}">
                <a16:creationId xmlns:a16="http://schemas.microsoft.com/office/drawing/2014/main" id="{116B5B15-5F26-4152-9E47-83A8B1E10C25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10/20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otón de acción: en blanco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ACA743F-1D8B-4DAE-9701-FCFD38CEF5B5}"/>
              </a:ext>
            </a:extLst>
          </p:cNvPr>
          <p:cNvSpPr/>
          <p:nvPr/>
        </p:nvSpPr>
        <p:spPr>
          <a:xfrm>
            <a:off x="3715088" y="3513380"/>
            <a:ext cx="2900613" cy="480882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B8D5C96-D7FD-4695-B27D-01F2107B03B6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Create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filter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from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message</a:t>
            </a:r>
            <a:endParaRPr lang="es-ES" sz="1800" b="0" i="0" u="none" strike="noStrike" kern="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794A37B-6B7F-49D7-8755-70957D4FFA55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C4275DCC-8D5E-4D28-8BF5-5993D5446D0E}"/>
              </a:ext>
            </a:extLst>
          </p:cNvPr>
          <p:cNvSpPr/>
          <p:nvPr/>
        </p:nvSpPr>
        <p:spPr>
          <a:xfrm>
            <a:off x="4708291" y="1431730"/>
            <a:ext cx="89447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New Message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1308E580-C0ED-4F3C-9779-962C4EA49FA6}"/>
              </a:ext>
            </a:extLst>
          </p:cNvPr>
          <p:cNvSpPr/>
          <p:nvPr/>
        </p:nvSpPr>
        <p:spPr>
          <a:xfrm>
            <a:off x="5556497" y="787270"/>
            <a:ext cx="36227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Reply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8E6E8B92-F39F-4A11-928F-A408B64B643E}"/>
              </a:ext>
            </a:extLst>
          </p:cNvPr>
          <p:cNvSpPr/>
          <p:nvPr/>
        </p:nvSpPr>
        <p:spPr>
          <a:xfrm>
            <a:off x="8335917" y="813980"/>
            <a:ext cx="517770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Forward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5" name="Rectangle 23">
            <a:extLst>
              <a:ext uri="{FF2B5EF4-FFF2-40B4-BE49-F238E27FC236}">
                <a16:creationId xmlns:a16="http://schemas.microsoft.com/office/drawing/2014/main" id="{4EE362B1-A656-4C29-B005-99DCE31AB8B7}"/>
              </a:ext>
            </a:extLst>
          </p:cNvPr>
          <p:cNvSpPr/>
          <p:nvPr/>
        </p:nvSpPr>
        <p:spPr>
          <a:xfrm>
            <a:off x="8901775" y="1619804"/>
            <a:ext cx="721351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Forward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As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7DF389C0-56B7-4D05-AA2B-EDA64C23F382}"/>
              </a:ext>
            </a:extLst>
          </p:cNvPr>
          <p:cNvSpPr/>
          <p:nvPr/>
        </p:nvSpPr>
        <p:spPr>
          <a:xfrm>
            <a:off x="6663488" y="452536"/>
            <a:ext cx="76302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Reply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To All</a:t>
            </a:r>
          </a:p>
        </p:txBody>
      </p:sp>
      <p:sp>
        <p:nvSpPr>
          <p:cNvPr id="7" name="Rectangle 24">
            <a:extLst>
              <a:ext uri="{FF2B5EF4-FFF2-40B4-BE49-F238E27FC236}">
                <a16:creationId xmlns:a16="http://schemas.microsoft.com/office/drawing/2014/main" id="{91E135EA-BF81-42B1-A5B5-405968E5022C}"/>
              </a:ext>
            </a:extLst>
          </p:cNvPr>
          <p:cNvSpPr/>
          <p:nvPr/>
        </p:nvSpPr>
        <p:spPr>
          <a:xfrm>
            <a:off x="8813490" y="2078696"/>
            <a:ext cx="1340110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Edit as new Message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8" name="Rectangle 25">
            <a:extLst>
              <a:ext uri="{FF2B5EF4-FFF2-40B4-BE49-F238E27FC236}">
                <a16:creationId xmlns:a16="http://schemas.microsoft.com/office/drawing/2014/main" id="{BA67E122-7D00-41DE-A8C6-3309B27C1467}"/>
              </a:ext>
            </a:extLst>
          </p:cNvPr>
          <p:cNvSpPr/>
          <p:nvPr/>
        </p:nvSpPr>
        <p:spPr>
          <a:xfrm>
            <a:off x="8531544" y="4167798"/>
            <a:ext cx="955390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Open Message</a:t>
            </a:r>
          </a:p>
        </p:txBody>
      </p:sp>
      <p:sp>
        <p:nvSpPr>
          <p:cNvPr id="9" name="Rectangle 25">
            <a:extLst>
              <a:ext uri="{FF2B5EF4-FFF2-40B4-BE49-F238E27FC236}">
                <a16:creationId xmlns:a16="http://schemas.microsoft.com/office/drawing/2014/main" id="{C3615F5F-9B32-45BA-B5AC-A30A506BAD32}"/>
              </a:ext>
            </a:extLst>
          </p:cNvPr>
          <p:cNvSpPr/>
          <p:nvPr/>
        </p:nvSpPr>
        <p:spPr>
          <a:xfrm>
            <a:off x="8781284" y="5261192"/>
            <a:ext cx="133209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Open in conversation</a:t>
            </a:r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2E7D74DA-159F-4FB0-A864-DE0369B70CA4}"/>
              </a:ext>
            </a:extLst>
          </p:cNvPr>
          <p:cNvSpPr/>
          <p:nvPr/>
        </p:nvSpPr>
        <p:spPr>
          <a:xfrm>
            <a:off x="6184260" y="6153335"/>
            <a:ext cx="782265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Atatchments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1" name="Rectangle 25">
            <a:extLst>
              <a:ext uri="{FF2B5EF4-FFF2-40B4-BE49-F238E27FC236}">
                <a16:creationId xmlns:a16="http://schemas.microsoft.com/office/drawing/2014/main" id="{ABDDAF21-E50B-4624-B8E4-8AA93F5BC7F3}"/>
              </a:ext>
            </a:extLst>
          </p:cNvPr>
          <p:cNvSpPr/>
          <p:nvPr/>
        </p:nvSpPr>
        <p:spPr>
          <a:xfrm>
            <a:off x="1256714" y="2887876"/>
            <a:ext cx="24365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Tag</a:t>
            </a:r>
          </a:p>
        </p:txBody>
      </p:sp>
      <p:sp>
        <p:nvSpPr>
          <p:cNvPr id="12" name="Rectangle 25">
            <a:extLst>
              <a:ext uri="{FF2B5EF4-FFF2-40B4-BE49-F238E27FC236}">
                <a16:creationId xmlns:a16="http://schemas.microsoft.com/office/drawing/2014/main" id="{1F4D0DC5-7B9C-4146-857F-6A87B48579A7}"/>
              </a:ext>
            </a:extLst>
          </p:cNvPr>
          <p:cNvSpPr/>
          <p:nvPr/>
        </p:nvSpPr>
        <p:spPr>
          <a:xfrm>
            <a:off x="1020205" y="3687382"/>
            <a:ext cx="31258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Mark</a:t>
            </a:r>
          </a:p>
        </p:txBody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67646549-0E81-47F3-A56B-01CB4CA9745A}"/>
              </a:ext>
            </a:extLst>
          </p:cNvPr>
          <p:cNvSpPr/>
          <p:nvPr/>
        </p:nvSpPr>
        <p:spPr>
          <a:xfrm>
            <a:off x="9678018" y="2460677"/>
            <a:ext cx="718142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Archieve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C463E483-8ABC-4CB4-9FD6-B31745D158EC}"/>
              </a:ext>
            </a:extLst>
          </p:cNvPr>
          <p:cNvSpPr/>
          <p:nvPr/>
        </p:nvSpPr>
        <p:spPr>
          <a:xfrm>
            <a:off x="10955371" y="2675360"/>
            <a:ext cx="669395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Move To</a:t>
            </a:r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6D2EFFF3-86C2-44C9-97E9-FC69EB5870DD}"/>
              </a:ext>
            </a:extLst>
          </p:cNvPr>
          <p:cNvSpPr/>
          <p:nvPr/>
        </p:nvSpPr>
        <p:spPr>
          <a:xfrm>
            <a:off x="11462287" y="3645895"/>
            <a:ext cx="669395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Copy To</a:t>
            </a:r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FB6C4299-530C-4E73-BCEF-A85958B450B4}"/>
              </a:ext>
            </a:extLst>
          </p:cNvPr>
          <p:cNvSpPr/>
          <p:nvPr/>
        </p:nvSpPr>
        <p:spPr>
          <a:xfrm>
            <a:off x="10993867" y="4289797"/>
            <a:ext cx="93240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Move 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again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96F89E98-8E9F-432D-A858-45D80CCD6CDE}"/>
              </a:ext>
            </a:extLst>
          </p:cNvPr>
          <p:cNvSpPr/>
          <p:nvPr/>
        </p:nvSpPr>
        <p:spPr>
          <a:xfrm>
            <a:off x="7604680" y="5962098"/>
            <a:ext cx="1657505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Create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filter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from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message</a:t>
            </a: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DA1B3CBB-A07C-4E32-96DF-6E2DE4615C42}"/>
              </a:ext>
            </a:extLst>
          </p:cNvPr>
          <p:cNvSpPr/>
          <p:nvPr/>
        </p:nvSpPr>
        <p:spPr>
          <a:xfrm>
            <a:off x="598685" y="5276947"/>
            <a:ext cx="923330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Ignore Thread </a:t>
            </a: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A4F4977E-D81E-4D8B-B415-24D862B103D9}"/>
              </a:ext>
            </a:extLst>
          </p:cNvPr>
          <p:cNvSpPr/>
          <p:nvPr/>
        </p:nvSpPr>
        <p:spPr>
          <a:xfrm>
            <a:off x="1558887" y="5690603"/>
            <a:ext cx="108843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Ignore 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Subthread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77329730-23C6-48F2-AB2A-F293907A3E76}"/>
              </a:ext>
            </a:extLst>
          </p:cNvPr>
          <p:cNvSpPr/>
          <p:nvPr/>
        </p:nvSpPr>
        <p:spPr>
          <a:xfrm>
            <a:off x="3335017" y="6322609"/>
            <a:ext cx="884858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Watch Thread</a:t>
            </a:r>
          </a:p>
        </p:txBody>
      </p:sp>
      <p:sp>
        <p:nvSpPr>
          <p:cNvPr id="21" name="Botón de acción: en blanco 34">
            <a:hlinkClick r:id="rId3" action="ppaction://hlinksldjump"/>
            <a:extLst>
              <a:ext uri="{FF2B5EF4-FFF2-40B4-BE49-F238E27FC236}">
                <a16:creationId xmlns:a16="http://schemas.microsoft.com/office/drawing/2014/main" id="{FE1F764A-9172-4556-931F-AF4F4F2338C4}"/>
              </a:ext>
            </a:extLst>
          </p:cNvPr>
          <p:cNvSpPr/>
          <p:nvPr/>
        </p:nvSpPr>
        <p:spPr>
          <a:xfrm>
            <a:off x="7951668" y="6096807"/>
            <a:ext cx="2900613" cy="261372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22" name="Conector recto 2">
            <a:extLst>
              <a:ext uri="{FF2B5EF4-FFF2-40B4-BE49-F238E27FC236}">
                <a16:creationId xmlns:a16="http://schemas.microsoft.com/office/drawing/2014/main" id="{85E5D1AA-4556-4505-9029-D4A18D76EF62}"/>
              </a:ext>
            </a:extLst>
          </p:cNvPr>
          <p:cNvCxnSpPr/>
          <p:nvPr/>
        </p:nvCxnSpPr>
        <p:spPr>
          <a:xfrm flipV="1">
            <a:off x="5158505" y="1789069"/>
            <a:ext cx="2225924" cy="1725409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3" name="Conector: curvado 6">
            <a:extLst>
              <a:ext uri="{FF2B5EF4-FFF2-40B4-BE49-F238E27FC236}">
                <a16:creationId xmlns:a16="http://schemas.microsoft.com/office/drawing/2014/main" id="{AA162F94-1946-44F0-99C0-D096FB1F8BF5}"/>
              </a:ext>
            </a:extLst>
          </p:cNvPr>
          <p:cNvCxnSpPr>
            <a:stCxn id="2" idx="3"/>
          </p:cNvCxnSpPr>
          <p:nvPr/>
        </p:nvCxnSpPr>
        <p:spPr>
          <a:xfrm>
            <a:off x="5602767" y="1516369"/>
            <a:ext cx="1786535" cy="272709"/>
          </a:xfrm>
          <a:prstGeom prst="curved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4" name="Conector: curvado 38">
            <a:extLst>
              <a:ext uri="{FF2B5EF4-FFF2-40B4-BE49-F238E27FC236}">
                <a16:creationId xmlns:a16="http://schemas.microsoft.com/office/drawing/2014/main" id="{E53DFBF6-E247-4BDC-8A2C-95FC8DA173E3}"/>
              </a:ext>
            </a:extLst>
          </p:cNvPr>
          <p:cNvCxnSpPr>
            <a:stCxn id="3" idx="3"/>
          </p:cNvCxnSpPr>
          <p:nvPr/>
        </p:nvCxnSpPr>
        <p:spPr>
          <a:xfrm>
            <a:off x="5918776" y="871909"/>
            <a:ext cx="1470526" cy="917169"/>
          </a:xfrm>
          <a:prstGeom prst="curved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6" name="Conector: curvado 14">
            <a:extLst>
              <a:ext uri="{FF2B5EF4-FFF2-40B4-BE49-F238E27FC236}">
                <a16:creationId xmlns:a16="http://schemas.microsoft.com/office/drawing/2014/main" id="{4CD3B9DE-BD9A-4273-BBE2-326C2446C999}"/>
              </a:ext>
            </a:extLst>
          </p:cNvPr>
          <p:cNvCxnSpPr>
            <a:stCxn id="4" idx="1"/>
          </p:cNvCxnSpPr>
          <p:nvPr/>
        </p:nvCxnSpPr>
        <p:spPr>
          <a:xfrm rot="10800000" flipV="1">
            <a:off x="7389293" y="898619"/>
            <a:ext cx="946624" cy="890456"/>
          </a:xfrm>
          <a:prstGeom prst="curved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7" name="Conector: curvado 16">
            <a:extLst>
              <a:ext uri="{FF2B5EF4-FFF2-40B4-BE49-F238E27FC236}">
                <a16:creationId xmlns:a16="http://schemas.microsoft.com/office/drawing/2014/main" id="{ED3545CC-01B7-40D4-91D7-3CD5F05A4463}"/>
              </a:ext>
            </a:extLst>
          </p:cNvPr>
          <p:cNvCxnSpPr>
            <a:stCxn id="5" idx="1"/>
          </p:cNvCxnSpPr>
          <p:nvPr/>
        </p:nvCxnSpPr>
        <p:spPr>
          <a:xfrm rot="10800000" flipV="1">
            <a:off x="7389339" y="1704443"/>
            <a:ext cx="1512437" cy="84634"/>
          </a:xfrm>
          <a:prstGeom prst="curved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8" name="Conector: curvado 21">
            <a:extLst>
              <a:ext uri="{FF2B5EF4-FFF2-40B4-BE49-F238E27FC236}">
                <a16:creationId xmlns:a16="http://schemas.microsoft.com/office/drawing/2014/main" id="{4B91DF6C-FC11-4561-98A2-8BD246A52177}"/>
              </a:ext>
            </a:extLst>
          </p:cNvPr>
          <p:cNvCxnSpPr>
            <a:stCxn id="7" idx="1"/>
          </p:cNvCxnSpPr>
          <p:nvPr/>
        </p:nvCxnSpPr>
        <p:spPr>
          <a:xfrm rot="10800000">
            <a:off x="7389258" y="1789125"/>
            <a:ext cx="1424232" cy="374211"/>
          </a:xfrm>
          <a:prstGeom prst="curved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9" name="Conector recto 26">
            <a:extLst>
              <a:ext uri="{FF2B5EF4-FFF2-40B4-BE49-F238E27FC236}">
                <a16:creationId xmlns:a16="http://schemas.microsoft.com/office/drawing/2014/main" id="{8D7DBCC8-C053-43B0-BC1B-44E518C7C582}"/>
              </a:ext>
            </a:extLst>
          </p:cNvPr>
          <p:cNvCxnSpPr/>
          <p:nvPr/>
        </p:nvCxnSpPr>
        <p:spPr>
          <a:xfrm flipH="1" flipV="1">
            <a:off x="2693666" y="3718151"/>
            <a:ext cx="1014527" cy="30770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EC3AABB3-94E4-4AAB-98C6-6AE7AC9461C2}"/>
              </a:ext>
            </a:extLst>
          </p:cNvPr>
          <p:cNvCxnSpPr/>
          <p:nvPr/>
        </p:nvCxnSpPr>
        <p:spPr>
          <a:xfrm>
            <a:off x="6608807" y="3748921"/>
            <a:ext cx="1342861" cy="880228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31" name="Conector: curvado 35">
            <a:extLst>
              <a:ext uri="{FF2B5EF4-FFF2-40B4-BE49-F238E27FC236}">
                <a16:creationId xmlns:a16="http://schemas.microsoft.com/office/drawing/2014/main" id="{8BE277DB-3C0E-4A57-9E83-ED675F1DECBD}"/>
              </a:ext>
            </a:extLst>
          </p:cNvPr>
          <p:cNvCxnSpPr>
            <a:stCxn id="8" idx="1"/>
          </p:cNvCxnSpPr>
          <p:nvPr/>
        </p:nvCxnSpPr>
        <p:spPr>
          <a:xfrm rot="10800000" flipV="1">
            <a:off x="7951668" y="4252437"/>
            <a:ext cx="579876" cy="376710"/>
          </a:xfrm>
          <a:prstGeom prst="curved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32" name="Conector: curvado 37">
            <a:extLst>
              <a:ext uri="{FF2B5EF4-FFF2-40B4-BE49-F238E27FC236}">
                <a16:creationId xmlns:a16="http://schemas.microsoft.com/office/drawing/2014/main" id="{5805A817-BE2F-4BC7-8400-81B3E04E0F6C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V="1">
            <a:off x="8383479" y="4197339"/>
            <a:ext cx="632044" cy="1495662"/>
          </a:xfrm>
          <a:prstGeom prst="curvedConnector2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33" name="Conector: curvado 51">
            <a:extLst>
              <a:ext uri="{FF2B5EF4-FFF2-40B4-BE49-F238E27FC236}">
                <a16:creationId xmlns:a16="http://schemas.microsoft.com/office/drawing/2014/main" id="{BFA8FA69-821D-4324-B507-4DD815C75927}"/>
              </a:ext>
            </a:extLst>
          </p:cNvPr>
          <p:cNvCxnSpPr>
            <a:stCxn id="12" idx="3"/>
          </p:cNvCxnSpPr>
          <p:nvPr/>
        </p:nvCxnSpPr>
        <p:spPr>
          <a:xfrm flipV="1">
            <a:off x="1332791" y="3718153"/>
            <a:ext cx="1306569" cy="53868"/>
          </a:xfrm>
          <a:prstGeom prst="curved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34" name="Conector: curvado 57">
            <a:extLst>
              <a:ext uri="{FF2B5EF4-FFF2-40B4-BE49-F238E27FC236}">
                <a16:creationId xmlns:a16="http://schemas.microsoft.com/office/drawing/2014/main" id="{2E312165-C2B5-4135-A9C8-35415CEBC283}"/>
              </a:ext>
            </a:extLst>
          </p:cNvPr>
          <p:cNvCxnSpPr>
            <a:stCxn id="11" idx="3"/>
          </p:cNvCxnSpPr>
          <p:nvPr/>
        </p:nvCxnSpPr>
        <p:spPr>
          <a:xfrm>
            <a:off x="1500370" y="2972515"/>
            <a:ext cx="1215590" cy="745636"/>
          </a:xfrm>
          <a:prstGeom prst="curved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35" name="Conector recto 68">
            <a:extLst>
              <a:ext uri="{FF2B5EF4-FFF2-40B4-BE49-F238E27FC236}">
                <a16:creationId xmlns:a16="http://schemas.microsoft.com/office/drawing/2014/main" id="{5586979F-C926-4A86-A939-1AD80B6C651A}"/>
              </a:ext>
            </a:extLst>
          </p:cNvPr>
          <p:cNvCxnSpPr/>
          <p:nvPr/>
        </p:nvCxnSpPr>
        <p:spPr>
          <a:xfrm>
            <a:off x="6608807" y="3514478"/>
            <a:ext cx="2373005" cy="372682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36" name="Conector: curvado 72">
            <a:extLst>
              <a:ext uri="{FF2B5EF4-FFF2-40B4-BE49-F238E27FC236}">
                <a16:creationId xmlns:a16="http://schemas.microsoft.com/office/drawing/2014/main" id="{2E650100-27A2-42F5-BAD7-8D47C0207254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9010122" y="2829691"/>
            <a:ext cx="1226709" cy="827226"/>
          </a:xfrm>
          <a:prstGeom prst="curved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37" name="Conector: curvado 78">
            <a:extLst>
              <a:ext uri="{FF2B5EF4-FFF2-40B4-BE49-F238E27FC236}">
                <a16:creationId xmlns:a16="http://schemas.microsoft.com/office/drawing/2014/main" id="{F95AB526-6BBA-42FF-B2E3-1E3CF2AE2028}"/>
              </a:ext>
            </a:extLst>
          </p:cNvPr>
          <p:cNvCxnSpPr>
            <a:stCxn id="14" idx="1"/>
          </p:cNvCxnSpPr>
          <p:nvPr/>
        </p:nvCxnSpPr>
        <p:spPr>
          <a:xfrm rot="10799975" flipV="1">
            <a:off x="8972093" y="2759997"/>
            <a:ext cx="1983279" cy="1132302"/>
          </a:xfrm>
          <a:prstGeom prst="curved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38" name="Conector: curvado 80">
            <a:extLst>
              <a:ext uri="{FF2B5EF4-FFF2-40B4-BE49-F238E27FC236}">
                <a16:creationId xmlns:a16="http://schemas.microsoft.com/office/drawing/2014/main" id="{34C94F4C-FE3B-4F84-AD13-553EAA825A7D}"/>
              </a:ext>
            </a:extLst>
          </p:cNvPr>
          <p:cNvCxnSpPr>
            <a:stCxn id="15" idx="1"/>
          </p:cNvCxnSpPr>
          <p:nvPr/>
        </p:nvCxnSpPr>
        <p:spPr>
          <a:xfrm rot="10799975" flipV="1">
            <a:off x="8986677" y="3730533"/>
            <a:ext cx="2475610" cy="161757"/>
          </a:xfrm>
          <a:prstGeom prst="curved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39" name="Conector: curvado 82">
            <a:extLst>
              <a:ext uri="{FF2B5EF4-FFF2-40B4-BE49-F238E27FC236}">
                <a16:creationId xmlns:a16="http://schemas.microsoft.com/office/drawing/2014/main" id="{A95AC825-CCA1-490E-8602-E7D4D6978561}"/>
              </a:ext>
            </a:extLst>
          </p:cNvPr>
          <p:cNvCxnSpPr>
            <a:endCxn id="16" idx="1"/>
          </p:cNvCxnSpPr>
          <p:nvPr/>
        </p:nvCxnSpPr>
        <p:spPr>
          <a:xfrm>
            <a:off x="8972101" y="3892299"/>
            <a:ext cx="2021766" cy="482137"/>
          </a:xfrm>
          <a:prstGeom prst="curved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40" name="Conector: curvado 84">
            <a:extLst>
              <a:ext uri="{FF2B5EF4-FFF2-40B4-BE49-F238E27FC236}">
                <a16:creationId xmlns:a16="http://schemas.microsoft.com/office/drawing/2014/main" id="{BD6FB79A-EC7D-4DD2-B50D-9706E6845ED5}"/>
              </a:ext>
            </a:extLst>
          </p:cNvPr>
          <p:cNvCxnSpPr>
            <a:endCxn id="17" idx="0"/>
          </p:cNvCxnSpPr>
          <p:nvPr/>
        </p:nvCxnSpPr>
        <p:spPr>
          <a:xfrm>
            <a:off x="5158492" y="3983378"/>
            <a:ext cx="3274941" cy="1978720"/>
          </a:xfrm>
          <a:prstGeom prst="curvedConnector2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41" name="Conector recto 87">
            <a:extLst>
              <a:ext uri="{FF2B5EF4-FFF2-40B4-BE49-F238E27FC236}">
                <a16:creationId xmlns:a16="http://schemas.microsoft.com/office/drawing/2014/main" id="{88895EB0-6810-4967-B825-ECC978CCE97D}"/>
              </a:ext>
            </a:extLst>
          </p:cNvPr>
          <p:cNvCxnSpPr/>
          <p:nvPr/>
        </p:nvCxnSpPr>
        <p:spPr>
          <a:xfrm flipH="1">
            <a:off x="3629025" y="3983373"/>
            <a:ext cx="819146" cy="912480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42" name="Conector: curvado 89">
            <a:extLst>
              <a:ext uri="{FF2B5EF4-FFF2-40B4-BE49-F238E27FC236}">
                <a16:creationId xmlns:a16="http://schemas.microsoft.com/office/drawing/2014/main" id="{1B51014A-4FB5-4A89-BB03-22BE1AE45461}"/>
              </a:ext>
            </a:extLst>
          </p:cNvPr>
          <p:cNvCxnSpPr>
            <a:stCxn id="18" idx="3"/>
          </p:cNvCxnSpPr>
          <p:nvPr/>
        </p:nvCxnSpPr>
        <p:spPr>
          <a:xfrm flipV="1">
            <a:off x="1522015" y="4895854"/>
            <a:ext cx="2107010" cy="465732"/>
          </a:xfrm>
          <a:prstGeom prst="curved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43" name="Conector: curvado 91">
            <a:extLst>
              <a:ext uri="{FF2B5EF4-FFF2-40B4-BE49-F238E27FC236}">
                <a16:creationId xmlns:a16="http://schemas.microsoft.com/office/drawing/2014/main" id="{8FD50698-D21A-4040-B8F3-BA421C715350}"/>
              </a:ext>
            </a:extLst>
          </p:cNvPr>
          <p:cNvCxnSpPr>
            <a:stCxn id="19" idx="3"/>
          </p:cNvCxnSpPr>
          <p:nvPr/>
        </p:nvCxnSpPr>
        <p:spPr>
          <a:xfrm flipV="1">
            <a:off x="2647326" y="4895854"/>
            <a:ext cx="981699" cy="879388"/>
          </a:xfrm>
          <a:prstGeom prst="curved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44" name="Conector: curvado 93">
            <a:extLst>
              <a:ext uri="{FF2B5EF4-FFF2-40B4-BE49-F238E27FC236}">
                <a16:creationId xmlns:a16="http://schemas.microsoft.com/office/drawing/2014/main" id="{2571E503-D2AB-4093-A904-7F7F5502A55D}"/>
              </a:ext>
            </a:extLst>
          </p:cNvPr>
          <p:cNvCxnSpPr>
            <a:cxnSpLocks/>
            <a:stCxn id="20" idx="0"/>
          </p:cNvCxnSpPr>
          <p:nvPr/>
        </p:nvCxnSpPr>
        <p:spPr>
          <a:xfrm rot="16200000" flipV="1">
            <a:off x="2989859" y="5535021"/>
            <a:ext cx="1426756" cy="148419"/>
          </a:xfrm>
          <a:prstGeom prst="curvedConnector3">
            <a:avLst>
              <a:gd name="adj1" fmla="val 50000"/>
            </a:avLst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45" name="Conector: curvado 95">
            <a:extLst>
              <a:ext uri="{FF2B5EF4-FFF2-40B4-BE49-F238E27FC236}">
                <a16:creationId xmlns:a16="http://schemas.microsoft.com/office/drawing/2014/main" id="{0DCA33ED-C4A2-4311-9136-1AF9083ACADA}"/>
              </a:ext>
            </a:extLst>
          </p:cNvPr>
          <p:cNvCxnSpPr>
            <a:cxnSpLocks/>
            <a:endCxn id="48" idx="2"/>
          </p:cNvCxnSpPr>
          <p:nvPr/>
        </p:nvCxnSpPr>
        <p:spPr>
          <a:xfrm rot="16200000" flipV="1">
            <a:off x="4723867" y="4418006"/>
            <a:ext cx="2169934" cy="1300668"/>
          </a:xfrm>
          <a:prstGeom prst="curvedConnector3">
            <a:avLst>
              <a:gd name="adj1" fmla="val 50000"/>
            </a:avLst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sp>
        <p:nvSpPr>
          <p:cNvPr id="47" name="CuadroTexto 7">
            <a:extLst>
              <a:ext uri="{FF2B5EF4-FFF2-40B4-BE49-F238E27FC236}">
                <a16:creationId xmlns:a16="http://schemas.microsoft.com/office/drawing/2014/main" id="{D58FBBA1-A82D-4A65-BEAE-775314EFD7BC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10/20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8" name="Rectangle 18">
            <a:extLst>
              <a:ext uri="{FF2B5EF4-FFF2-40B4-BE49-F238E27FC236}">
                <a16:creationId xmlns:a16="http://schemas.microsoft.com/office/drawing/2014/main" id="{5748B5D1-B4E6-4FD9-AD03-5B4B3FAF838B}"/>
              </a:ext>
            </a:extLst>
          </p:cNvPr>
          <p:cNvSpPr/>
          <p:nvPr/>
        </p:nvSpPr>
        <p:spPr>
          <a:xfrm>
            <a:off x="3708193" y="3514478"/>
            <a:ext cx="2900613" cy="468895"/>
          </a:xfrm>
          <a:prstGeom prst="rect">
            <a:avLst/>
          </a:prstGeom>
          <a:solidFill>
            <a:srgbClr val="18181A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9" name="Rectangle 9">
            <a:extLst>
              <a:ext uri="{FF2B5EF4-FFF2-40B4-BE49-F238E27FC236}">
                <a16:creationId xmlns:a16="http://schemas.microsoft.com/office/drawing/2014/main" id="{F7CB9C7B-7A0F-4576-A18E-8D24FA77D689}"/>
              </a:ext>
            </a:extLst>
          </p:cNvPr>
          <p:cNvSpPr/>
          <p:nvPr/>
        </p:nvSpPr>
        <p:spPr>
          <a:xfrm>
            <a:off x="3861136" y="3592467"/>
            <a:ext cx="919611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Calibri" pitchFamily="34"/>
              </a:rPr>
              <a:t>Message</a:t>
            </a:r>
            <a:endParaRPr lang="fr-FR" sz="20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F5E9730B-8040-44DA-B902-17ED75D11CC7}"/>
              </a:ext>
            </a:extLst>
          </p:cNvPr>
          <p:cNvSpPr txBox="1"/>
          <p:nvPr/>
        </p:nvSpPr>
        <p:spPr>
          <a:xfrm>
            <a:off x="876571" y="1270906"/>
            <a:ext cx="377777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Create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filter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from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message</a:t>
            </a:r>
            <a:endParaRPr lang="es-ES" sz="1800" b="0" i="0" u="none" strike="noStrike" kern="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A4FCAC8A-C105-4BC9-916C-EF6345FC78F5}"/>
              </a:ext>
            </a:extLst>
          </p:cNvPr>
          <p:cNvSpPr txBox="1"/>
          <p:nvPr/>
        </p:nvSpPr>
        <p:spPr>
          <a:xfrm>
            <a:off x="876571" y="715737"/>
            <a:ext cx="4539721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2" name="Botón de acción: en blanco 9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D64227F-7176-4DE8-B7B2-DAE68F4D5525}"/>
              </a:ext>
            </a:extLst>
          </p:cNvPr>
          <p:cNvSpPr/>
          <p:nvPr/>
        </p:nvSpPr>
        <p:spPr>
          <a:xfrm>
            <a:off x="4638988" y="1326392"/>
            <a:ext cx="1050791" cy="337751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3" name="Botón de acción: en blanco 9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CB97D22-E28B-4E2D-AF8E-65DA7F8DCA4C}"/>
              </a:ext>
            </a:extLst>
          </p:cNvPr>
          <p:cNvSpPr/>
          <p:nvPr/>
        </p:nvSpPr>
        <p:spPr>
          <a:xfrm>
            <a:off x="5336804" y="737097"/>
            <a:ext cx="1050791" cy="337751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77" name="Conector: curvado 38">
            <a:extLst>
              <a:ext uri="{FF2B5EF4-FFF2-40B4-BE49-F238E27FC236}">
                <a16:creationId xmlns:a16="http://schemas.microsoft.com/office/drawing/2014/main" id="{1F69ECD3-3950-420B-BB1B-BA7A41E9DE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86977" y="1181917"/>
            <a:ext cx="1059726" cy="154578"/>
          </a:xfrm>
          <a:prstGeom prst="curved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sp>
        <p:nvSpPr>
          <p:cNvPr id="80" name="Botón de acción: en blanco 9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7CA5EB2-72C6-4019-9E60-C3D727691EB2}"/>
              </a:ext>
            </a:extLst>
          </p:cNvPr>
          <p:cNvSpPr/>
          <p:nvPr/>
        </p:nvSpPr>
        <p:spPr>
          <a:xfrm>
            <a:off x="8159072" y="736878"/>
            <a:ext cx="1050791" cy="337751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1" name="Botón de acción: en blanco 9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FFB7581-9974-4EB1-B1B4-963212D49100}"/>
              </a:ext>
            </a:extLst>
          </p:cNvPr>
          <p:cNvSpPr/>
          <p:nvPr/>
        </p:nvSpPr>
        <p:spPr>
          <a:xfrm>
            <a:off x="8885965" y="1503109"/>
            <a:ext cx="1050791" cy="337751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2" name="Botón de acción: en blanco 9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E4B4153-C47D-4D5E-90E6-90121550A2AA}"/>
              </a:ext>
            </a:extLst>
          </p:cNvPr>
          <p:cNvSpPr/>
          <p:nvPr/>
        </p:nvSpPr>
        <p:spPr>
          <a:xfrm>
            <a:off x="8760409" y="2000076"/>
            <a:ext cx="1800353" cy="309515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3" name="Botón de acción: en blanco 9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792538A-65FF-41B1-B902-B09A135AB9A3}"/>
              </a:ext>
            </a:extLst>
          </p:cNvPr>
          <p:cNvSpPr/>
          <p:nvPr/>
        </p:nvSpPr>
        <p:spPr>
          <a:xfrm>
            <a:off x="9474491" y="2340598"/>
            <a:ext cx="970169" cy="407685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5" name="Botón de acción: en blanco 9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8B8950B-59C9-4962-93B6-03FF5E203113}"/>
              </a:ext>
            </a:extLst>
          </p:cNvPr>
          <p:cNvSpPr/>
          <p:nvPr/>
        </p:nvSpPr>
        <p:spPr>
          <a:xfrm>
            <a:off x="11304306" y="3498722"/>
            <a:ext cx="970169" cy="407685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6" name="Botón de acción: en blanco 9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152D9DF-9F32-49D0-9AF9-BB91F74A4249}"/>
              </a:ext>
            </a:extLst>
          </p:cNvPr>
          <p:cNvSpPr/>
          <p:nvPr/>
        </p:nvSpPr>
        <p:spPr>
          <a:xfrm>
            <a:off x="10893356" y="2558637"/>
            <a:ext cx="970169" cy="407685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7" name="Botón de acción: en blanco 9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1235661-B043-4A9E-878E-E48C25F28667}"/>
              </a:ext>
            </a:extLst>
          </p:cNvPr>
          <p:cNvSpPr/>
          <p:nvPr/>
        </p:nvSpPr>
        <p:spPr>
          <a:xfrm>
            <a:off x="10956103" y="4204850"/>
            <a:ext cx="970169" cy="407685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8" name="Botón de acción: en blanco 9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876FF31-35CD-40A0-B4F8-6771F38226AC}"/>
              </a:ext>
            </a:extLst>
          </p:cNvPr>
          <p:cNvSpPr/>
          <p:nvPr/>
        </p:nvSpPr>
        <p:spPr>
          <a:xfrm>
            <a:off x="8393378" y="4075270"/>
            <a:ext cx="1050791" cy="337751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1" name="Botón de acción: en blanco 9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60C03F0-1C63-4414-B12F-DB66D26EF160}"/>
              </a:ext>
            </a:extLst>
          </p:cNvPr>
          <p:cNvSpPr/>
          <p:nvPr/>
        </p:nvSpPr>
        <p:spPr>
          <a:xfrm>
            <a:off x="8639543" y="5187747"/>
            <a:ext cx="1756608" cy="371109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2" name="Botón de acción: en blanco 9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88E6C13-9F35-4C44-B440-FB98C0D74103}"/>
              </a:ext>
            </a:extLst>
          </p:cNvPr>
          <p:cNvSpPr/>
          <p:nvPr/>
        </p:nvSpPr>
        <p:spPr>
          <a:xfrm>
            <a:off x="7470474" y="5877296"/>
            <a:ext cx="2191734" cy="36084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5" name="Botón de acción: en blanco 9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FEF3530-07DE-421C-9EA7-3121BEE58D2B}"/>
              </a:ext>
            </a:extLst>
          </p:cNvPr>
          <p:cNvSpPr/>
          <p:nvPr/>
        </p:nvSpPr>
        <p:spPr>
          <a:xfrm>
            <a:off x="5792897" y="6094027"/>
            <a:ext cx="1301209" cy="320222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9" name="Botón de acción: en blanco 9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14BD926-DFA4-4DAC-851E-999256771105}"/>
              </a:ext>
            </a:extLst>
          </p:cNvPr>
          <p:cNvSpPr/>
          <p:nvPr/>
        </p:nvSpPr>
        <p:spPr>
          <a:xfrm>
            <a:off x="3335017" y="6274064"/>
            <a:ext cx="1449113" cy="29233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0" name="Botón de acción: en blanco 9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8BDC72B-967A-4059-BA19-CCD86FE2A868}"/>
              </a:ext>
            </a:extLst>
          </p:cNvPr>
          <p:cNvSpPr/>
          <p:nvPr/>
        </p:nvSpPr>
        <p:spPr>
          <a:xfrm>
            <a:off x="1519723" y="5666801"/>
            <a:ext cx="1720708" cy="264919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1" name="Botón de acción: en blanco 9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292C38B-D39C-4819-B52D-96EDA09C3D47}"/>
              </a:ext>
            </a:extLst>
          </p:cNvPr>
          <p:cNvSpPr/>
          <p:nvPr/>
        </p:nvSpPr>
        <p:spPr>
          <a:xfrm>
            <a:off x="456779" y="5240462"/>
            <a:ext cx="1720708" cy="264919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2" name="Botón de acción: en blanco 9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9DD5B95-D01A-4575-B10A-C93AA0ABCB5D}"/>
              </a:ext>
            </a:extLst>
          </p:cNvPr>
          <p:cNvSpPr/>
          <p:nvPr/>
        </p:nvSpPr>
        <p:spPr>
          <a:xfrm>
            <a:off x="721406" y="3621645"/>
            <a:ext cx="1050791" cy="337751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3" name="Botón de acción: en blanco 9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962C825-920E-4FC0-9524-0B9478AEEBC2}"/>
              </a:ext>
            </a:extLst>
          </p:cNvPr>
          <p:cNvSpPr/>
          <p:nvPr/>
        </p:nvSpPr>
        <p:spPr>
          <a:xfrm>
            <a:off x="977978" y="2801776"/>
            <a:ext cx="1050791" cy="337751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5" name="Botón de acción: en blanco 9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B464EC9-0796-4840-98F5-49566A1BDCFA}"/>
              </a:ext>
            </a:extLst>
          </p:cNvPr>
          <p:cNvSpPr/>
          <p:nvPr/>
        </p:nvSpPr>
        <p:spPr>
          <a:xfrm>
            <a:off x="6586121" y="331826"/>
            <a:ext cx="1306860" cy="39751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4C03BC-0F96-4C3A-B57E-A44905266C85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eyes</a:t>
            </a:r>
            <a:endParaRPr kumimoji="0" lang="es-E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398142"/>
      </p:ext>
    </p:extLst>
  </p:cSld>
  <p:clrMapOvr>
    <a:masterClrMapping/>
  </p:clrMapOvr>
  <p:transition spd="slow" advClick="0" advTm="300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">
            <a:extLst>
              <a:ext uri="{FF2B5EF4-FFF2-40B4-BE49-F238E27FC236}">
                <a16:creationId xmlns:a16="http://schemas.microsoft.com/office/drawing/2014/main" id="{A896B278-A1DA-4B3C-933B-516A57BBF104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11/20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CB4DE1F-4C2E-49D4-970D-5102AF86C88E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Go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to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Downloads</a:t>
            </a:r>
            <a:endParaRPr lang="es-ES" sz="1800" b="0" i="0" u="none" strike="noStrike" kern="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C1B836F-4260-4ED4-84CF-76F237ECE3FD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3" name="arrow.wav"/>
          </p:stSnd>
        </p:sndAc>
      </p:transition>
    </mc:Choice>
    <mc:Fallback>
      <p:transition spd="slow">
        <p:sndAc>
          <p:stSnd>
            <p:snd r:embed="rId3" name="arrow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>
            <a:extLst>
              <a:ext uri="{FF2B5EF4-FFF2-40B4-BE49-F238E27FC236}">
                <a16:creationId xmlns:a16="http://schemas.microsoft.com/office/drawing/2014/main" id="{11F28352-E72E-4BE4-AE40-6AFD58482851}"/>
              </a:ext>
            </a:extLst>
          </p:cNvPr>
          <p:cNvSpPr/>
          <p:nvPr/>
        </p:nvSpPr>
        <p:spPr>
          <a:xfrm>
            <a:off x="7645216" y="88413"/>
            <a:ext cx="2900613" cy="468895"/>
          </a:xfrm>
          <a:prstGeom prst="rect">
            <a:avLst/>
          </a:prstGeom>
          <a:solidFill>
            <a:srgbClr val="18181A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BA022A5-D552-4AF6-86C0-0A1800ADAC00}"/>
              </a:ext>
            </a:extLst>
          </p:cNvPr>
          <p:cNvSpPr/>
          <p:nvPr/>
        </p:nvSpPr>
        <p:spPr>
          <a:xfrm>
            <a:off x="7798149" y="166411"/>
            <a:ext cx="401777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Calibri" pitchFamily="34"/>
              </a:rPr>
              <a:t>Edit</a:t>
            </a:r>
            <a:endParaRPr lang="fr-FR" sz="20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CEE9747E-4B72-439A-AAAA-2B16444F8085}"/>
              </a:ext>
            </a:extLst>
          </p:cNvPr>
          <p:cNvSpPr/>
          <p:nvPr/>
        </p:nvSpPr>
        <p:spPr>
          <a:xfrm>
            <a:off x="7645216" y="563663"/>
            <a:ext cx="2900613" cy="5977341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2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2EE28956-5A85-4C27-8B88-B1A6DF7D62FD}"/>
              </a:ext>
            </a:extLst>
          </p:cNvPr>
          <p:cNvSpPr/>
          <p:nvPr/>
        </p:nvSpPr>
        <p:spPr>
          <a:xfrm>
            <a:off x="7975789" y="743178"/>
            <a:ext cx="33823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Undo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5C96A93A-AEFD-499E-B1E9-A9FDD650D0E1}"/>
              </a:ext>
            </a:extLst>
          </p:cNvPr>
          <p:cNvSpPr/>
          <p:nvPr/>
        </p:nvSpPr>
        <p:spPr>
          <a:xfrm>
            <a:off x="7975789" y="1044162"/>
            <a:ext cx="33823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Redo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E5B4F120-2D07-4DF6-9C91-0564170DD4DF}"/>
              </a:ext>
            </a:extLst>
          </p:cNvPr>
          <p:cNvSpPr/>
          <p:nvPr/>
        </p:nvSpPr>
        <p:spPr>
          <a:xfrm>
            <a:off x="7975789" y="1646121"/>
            <a:ext cx="33021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Copy</a:t>
            </a:r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5BCFC6BD-18AD-4C04-9A8F-12F549D3F034}"/>
              </a:ext>
            </a:extLst>
          </p:cNvPr>
          <p:cNvSpPr/>
          <p:nvPr/>
        </p:nvSpPr>
        <p:spPr>
          <a:xfrm>
            <a:off x="7969672" y="1947105"/>
            <a:ext cx="36067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Paste</a:t>
            </a:r>
          </a:p>
        </p:txBody>
      </p:sp>
      <p:sp>
        <p:nvSpPr>
          <p:cNvPr id="11" name="Rectangle 19">
            <a:extLst>
              <a:ext uri="{FF2B5EF4-FFF2-40B4-BE49-F238E27FC236}">
                <a16:creationId xmlns:a16="http://schemas.microsoft.com/office/drawing/2014/main" id="{7EDD94C6-63B9-4A61-8EC2-6A925E7E32B3}"/>
              </a:ext>
            </a:extLst>
          </p:cNvPr>
          <p:cNvSpPr/>
          <p:nvPr/>
        </p:nvSpPr>
        <p:spPr>
          <a:xfrm>
            <a:off x="7975789" y="1345137"/>
            <a:ext cx="219612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Cut</a:t>
            </a:r>
          </a:p>
        </p:txBody>
      </p:sp>
      <p:sp>
        <p:nvSpPr>
          <p:cNvPr id="12" name="Rectangle 24">
            <a:extLst>
              <a:ext uri="{FF2B5EF4-FFF2-40B4-BE49-F238E27FC236}">
                <a16:creationId xmlns:a16="http://schemas.microsoft.com/office/drawing/2014/main" id="{12695B74-76B2-4E57-ABC2-860D50648D35}"/>
              </a:ext>
            </a:extLst>
          </p:cNvPr>
          <p:cNvSpPr/>
          <p:nvPr/>
        </p:nvSpPr>
        <p:spPr>
          <a:xfrm>
            <a:off x="7969672" y="2248088"/>
            <a:ext cx="40876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Detele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8316AFAE-0C64-494F-98AB-B42413734553}"/>
              </a:ext>
            </a:extLst>
          </p:cNvPr>
          <p:cNvSpPr/>
          <p:nvPr/>
        </p:nvSpPr>
        <p:spPr>
          <a:xfrm>
            <a:off x="7969672" y="2549072"/>
            <a:ext cx="573875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Select all</a:t>
            </a:r>
          </a:p>
        </p:txBody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2750273E-90F5-47F0-B3B4-B8341C785AE3}"/>
              </a:ext>
            </a:extLst>
          </p:cNvPr>
          <p:cNvSpPr/>
          <p:nvPr/>
        </p:nvSpPr>
        <p:spPr>
          <a:xfrm>
            <a:off x="7969672" y="2850056"/>
            <a:ext cx="73096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Deselect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all</a:t>
            </a:r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D40888CF-01C1-496E-9904-C4798080D5CB}"/>
              </a:ext>
            </a:extLst>
          </p:cNvPr>
          <p:cNvSpPr/>
          <p:nvPr/>
        </p:nvSpPr>
        <p:spPr>
          <a:xfrm>
            <a:off x="7969672" y="3151040"/>
            <a:ext cx="139781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Copy File to </a:t>
            </a:r>
            <a:r>
              <a:rPr lang="fr-FR" sz="110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C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lipboard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12C43CD7-D210-40B5-8616-06B08BAE26F7}"/>
              </a:ext>
            </a:extLst>
          </p:cNvPr>
          <p:cNvSpPr/>
          <p:nvPr/>
        </p:nvSpPr>
        <p:spPr>
          <a:xfrm>
            <a:off x="7977390" y="3456386"/>
            <a:ext cx="1189428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Edit </a:t>
            </a:r>
            <a:r>
              <a:rPr lang="fr-FR" sz="110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T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ext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&amp; Images</a:t>
            </a:r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C3D1E5B8-ED00-4964-865C-0C694DB162B4}"/>
              </a:ext>
            </a:extLst>
          </p:cNvPr>
          <p:cNvSpPr/>
          <p:nvPr/>
        </p:nvSpPr>
        <p:spPr>
          <a:xfrm>
            <a:off x="7977390" y="3757370"/>
            <a:ext cx="153407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Redact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Text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and Images</a:t>
            </a: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074EC244-C8DF-49FA-926D-8FB663F6C84A}"/>
              </a:ext>
            </a:extLst>
          </p:cNvPr>
          <p:cNvSpPr/>
          <p:nvPr/>
        </p:nvSpPr>
        <p:spPr>
          <a:xfrm>
            <a:off x="7977390" y="4061179"/>
            <a:ext cx="1065997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Take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a Snapshot</a:t>
            </a:r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13813762-3046-4C5E-A895-A7C1A661FF13}"/>
              </a:ext>
            </a:extLst>
          </p:cNvPr>
          <p:cNvSpPr/>
          <p:nvPr/>
        </p:nvSpPr>
        <p:spPr>
          <a:xfrm>
            <a:off x="7969672" y="4364988"/>
            <a:ext cx="94416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Check 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Spelling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6EF02867-0FB2-420D-B0EF-CECBC0086F20}"/>
              </a:ext>
            </a:extLst>
          </p:cNvPr>
          <p:cNvSpPr/>
          <p:nvPr/>
        </p:nvSpPr>
        <p:spPr>
          <a:xfrm>
            <a:off x="7977390" y="4665972"/>
            <a:ext cx="1489190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Look Up </a:t>
            </a:r>
            <a:r>
              <a:rPr lang="fr-FR" sz="1100" b="0" i="0" u="none" strike="noStrike" kern="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Selected</a:t>
            </a:r>
            <a:r>
              <a:rPr lang="fr-FR" sz="1100" b="0" i="0" u="none" strike="noStrike" kern="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Word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8AD67F-D4A9-4017-B97D-D56BDB6A28BC}"/>
              </a:ext>
            </a:extLst>
          </p:cNvPr>
          <p:cNvSpPr/>
          <p:nvPr/>
        </p:nvSpPr>
        <p:spPr>
          <a:xfrm>
            <a:off x="7976585" y="4966956"/>
            <a:ext cx="275717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Find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130E2993-3A2C-4B07-8928-3C1E4E2B9F4A}"/>
              </a:ext>
            </a:extLst>
          </p:cNvPr>
          <p:cNvSpPr/>
          <p:nvPr/>
        </p:nvSpPr>
        <p:spPr>
          <a:xfrm>
            <a:off x="7976585" y="5267931"/>
            <a:ext cx="1152560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Advanced 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Search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</a:t>
            </a:r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4D000270-F559-49AA-A1CF-5A851E541653}"/>
              </a:ext>
            </a:extLst>
          </p:cNvPr>
          <p:cNvSpPr/>
          <p:nvPr/>
        </p:nvSpPr>
        <p:spPr>
          <a:xfrm>
            <a:off x="10369579" y="4392466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66A931D4-02F0-49D3-94CF-C2BD7A22EDE5}"/>
              </a:ext>
            </a:extLst>
          </p:cNvPr>
          <p:cNvSpPr/>
          <p:nvPr/>
        </p:nvSpPr>
        <p:spPr>
          <a:xfrm>
            <a:off x="10320988" y="5247375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E19242B4-9F40-4C42-A59B-80A911948911}"/>
              </a:ext>
            </a:extLst>
          </p:cNvPr>
          <p:cNvSpPr/>
          <p:nvPr/>
        </p:nvSpPr>
        <p:spPr>
          <a:xfrm>
            <a:off x="10328705" y="5535805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932504C6-26B6-40AE-B202-7F5B81B63DB9}"/>
              </a:ext>
            </a:extLst>
          </p:cNvPr>
          <p:cNvSpPr/>
          <p:nvPr/>
        </p:nvSpPr>
        <p:spPr>
          <a:xfrm>
            <a:off x="7969672" y="5838361"/>
            <a:ext cx="89447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Manage Tools</a:t>
            </a:r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9D4D1E6E-9D2C-4D13-8A20-147557319A8B}"/>
              </a:ext>
            </a:extLst>
          </p:cNvPr>
          <p:cNvSpPr/>
          <p:nvPr/>
        </p:nvSpPr>
        <p:spPr>
          <a:xfrm>
            <a:off x="7969672" y="5565074"/>
            <a:ext cx="827147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Accesibilidad</a:t>
            </a:r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C26A5E19-3353-4093-A375-68006E47E4D0}"/>
              </a:ext>
            </a:extLst>
          </p:cNvPr>
          <p:cNvSpPr/>
          <p:nvPr/>
        </p:nvSpPr>
        <p:spPr>
          <a:xfrm>
            <a:off x="7982721" y="6111291"/>
            <a:ext cx="759823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Preferences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37" name="CuadroTexto 7">
            <a:extLst>
              <a:ext uri="{FF2B5EF4-FFF2-40B4-BE49-F238E27FC236}">
                <a16:creationId xmlns:a16="http://schemas.microsoft.com/office/drawing/2014/main" id="{42D34B8D-C0CE-442B-822B-24598D43345D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8" name="CuadroTexto 2">
            <a:extLst>
              <a:ext uri="{FF2B5EF4-FFF2-40B4-BE49-F238E27FC236}">
                <a16:creationId xmlns:a16="http://schemas.microsoft.com/office/drawing/2014/main" id="{734C9E6E-CEBD-4690-946A-613E42955339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Go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preferences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0" name="CuadroTexto 7">
            <a:extLst>
              <a:ext uri="{FF2B5EF4-FFF2-40B4-BE49-F238E27FC236}">
                <a16:creationId xmlns:a16="http://schemas.microsoft.com/office/drawing/2014/main" id="{68F46C28-A77C-467F-AD0C-75CE855EE90C}"/>
              </a:ext>
            </a:extLst>
          </p:cNvPr>
          <p:cNvSpPr txBox="1"/>
          <p:nvPr/>
        </p:nvSpPr>
        <p:spPr>
          <a:xfrm>
            <a:off x="0" y="145764"/>
            <a:ext cx="981259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This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is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an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example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of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the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exercise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2" name="Botón de acción: en blanco 3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7D5C93E-715A-46BB-AF79-C49DB66F85B6}"/>
              </a:ext>
            </a:extLst>
          </p:cNvPr>
          <p:cNvSpPr/>
          <p:nvPr/>
        </p:nvSpPr>
        <p:spPr>
          <a:xfrm>
            <a:off x="7645216" y="570018"/>
            <a:ext cx="2900613" cy="5977341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>
            <a:extLst>
              <a:ext uri="{FF2B5EF4-FFF2-40B4-BE49-F238E27FC236}">
                <a16:creationId xmlns:a16="http://schemas.microsoft.com/office/drawing/2014/main" id="{FFA3DA40-6AAE-4485-B5A7-0061C4C8384E}"/>
              </a:ext>
            </a:extLst>
          </p:cNvPr>
          <p:cNvSpPr/>
          <p:nvPr/>
        </p:nvSpPr>
        <p:spPr>
          <a:xfrm>
            <a:off x="7283040" y="243587"/>
            <a:ext cx="3381030" cy="468895"/>
          </a:xfrm>
          <a:prstGeom prst="rect">
            <a:avLst/>
          </a:prstGeom>
          <a:solidFill>
            <a:srgbClr val="A6A6A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6AB8A90-EC42-4D80-B0E7-FE5219DB141F}"/>
              </a:ext>
            </a:extLst>
          </p:cNvPr>
          <p:cNvSpPr/>
          <p:nvPr/>
        </p:nvSpPr>
        <p:spPr>
          <a:xfrm>
            <a:off x="7435983" y="321585"/>
            <a:ext cx="2304157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34"/>
              </a:rPr>
              <a:t>Browser configuration</a:t>
            </a:r>
            <a:endParaRPr lang="fr-FR" sz="20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7" name="CuadroTexto 7">
            <a:extLst>
              <a:ext uri="{FF2B5EF4-FFF2-40B4-BE49-F238E27FC236}">
                <a16:creationId xmlns:a16="http://schemas.microsoft.com/office/drawing/2014/main" id="{A8E0FC70-8A76-480E-B115-CAB1AE5F0365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11/20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CCB1E69-F903-4814-8D55-9830236B16F0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Go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to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Downloads</a:t>
            </a:r>
            <a:endParaRPr lang="es-ES" sz="1800" b="0" i="0" u="none" strike="noStrike" kern="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612DFCA-2A8A-483D-98CA-5A0D0C0BEB68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otón de acción: en blanco 6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DACE404-CFA5-425C-BEDF-2839F4E5A9C0}"/>
              </a:ext>
            </a:extLst>
          </p:cNvPr>
          <p:cNvSpPr/>
          <p:nvPr/>
        </p:nvSpPr>
        <p:spPr>
          <a:xfrm>
            <a:off x="7283040" y="238466"/>
            <a:ext cx="3381030" cy="477271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adroTexto 7">
            <a:extLst>
              <a:ext uri="{FF2B5EF4-FFF2-40B4-BE49-F238E27FC236}">
                <a16:creationId xmlns:a16="http://schemas.microsoft.com/office/drawing/2014/main" id="{0062EBDA-E21A-4311-8BB6-850302973DA9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11/20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FA82C356-5479-4FE4-B933-B47399A44ADD}"/>
              </a:ext>
            </a:extLst>
          </p:cNvPr>
          <p:cNvSpPr/>
          <p:nvPr/>
        </p:nvSpPr>
        <p:spPr>
          <a:xfrm>
            <a:off x="7276292" y="673117"/>
            <a:ext cx="3387778" cy="6001755"/>
          </a:xfrm>
          <a:prstGeom prst="rect">
            <a:avLst/>
          </a:prstGeom>
          <a:solidFill>
            <a:srgbClr val="4A4A4A"/>
          </a:solidFill>
          <a:ln cap="flat">
            <a:noFill/>
            <a:prstDash val="solid"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50BFA1C9-1272-45B2-BAC0-88EB8C3EC58E}"/>
              </a:ext>
            </a:extLst>
          </p:cNvPr>
          <p:cNvSpPr/>
          <p:nvPr/>
        </p:nvSpPr>
        <p:spPr>
          <a:xfrm>
            <a:off x="7802154" y="936025"/>
            <a:ext cx="517770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New tab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7FAD97CF-4884-48DD-8B35-78F550B105C6}"/>
              </a:ext>
            </a:extLst>
          </p:cNvPr>
          <p:cNvSpPr/>
          <p:nvPr/>
        </p:nvSpPr>
        <p:spPr>
          <a:xfrm>
            <a:off x="7802154" y="1237009"/>
            <a:ext cx="79508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New </a:t>
            </a: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window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A4A6B220-14CF-4326-B75A-DF3D9385608B}"/>
              </a:ext>
            </a:extLst>
          </p:cNvPr>
          <p:cNvSpPr/>
          <p:nvPr/>
        </p:nvSpPr>
        <p:spPr>
          <a:xfrm>
            <a:off x="7802154" y="1838968"/>
            <a:ext cx="360675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Zoom</a:t>
            </a: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6572C585-5D91-4F8D-A0B9-0BB72F6DE3A2}"/>
              </a:ext>
            </a:extLst>
          </p:cNvPr>
          <p:cNvSpPr/>
          <p:nvPr/>
        </p:nvSpPr>
        <p:spPr>
          <a:xfrm>
            <a:off x="7796046" y="2139952"/>
            <a:ext cx="580287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Favorites</a:t>
            </a: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CFFB3FA9-45C4-41A9-8AF7-4C1E458ED3DE}"/>
              </a:ext>
            </a:extLst>
          </p:cNvPr>
          <p:cNvSpPr/>
          <p:nvPr/>
        </p:nvSpPr>
        <p:spPr>
          <a:xfrm>
            <a:off x="7802154" y="1537984"/>
            <a:ext cx="138980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New </a:t>
            </a: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InPrivate</a:t>
            </a: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window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0" name="Rectangle 24">
            <a:extLst>
              <a:ext uri="{FF2B5EF4-FFF2-40B4-BE49-F238E27FC236}">
                <a16:creationId xmlns:a16="http://schemas.microsoft.com/office/drawing/2014/main" id="{FAAFE00B-E5CA-4B97-83A2-CE7C08218FC6}"/>
              </a:ext>
            </a:extLst>
          </p:cNvPr>
          <p:cNvSpPr/>
          <p:nvPr/>
        </p:nvSpPr>
        <p:spPr>
          <a:xfrm>
            <a:off x="7796046" y="2440935"/>
            <a:ext cx="439223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History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1" name="Rectangle 25">
            <a:extLst>
              <a:ext uri="{FF2B5EF4-FFF2-40B4-BE49-F238E27FC236}">
                <a16:creationId xmlns:a16="http://schemas.microsoft.com/office/drawing/2014/main" id="{CA772B39-2559-46D0-AD84-3BA313D62672}"/>
              </a:ext>
            </a:extLst>
          </p:cNvPr>
          <p:cNvSpPr/>
          <p:nvPr/>
        </p:nvSpPr>
        <p:spPr>
          <a:xfrm>
            <a:off x="7796046" y="2741919"/>
            <a:ext cx="700513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Downloads</a:t>
            </a:r>
          </a:p>
        </p:txBody>
      </p:sp>
      <p:sp>
        <p:nvSpPr>
          <p:cNvPr id="12" name="Rectangle 25">
            <a:extLst>
              <a:ext uri="{FF2B5EF4-FFF2-40B4-BE49-F238E27FC236}">
                <a16:creationId xmlns:a16="http://schemas.microsoft.com/office/drawing/2014/main" id="{341B9A2A-F502-4DE0-8DA9-513FA2DF6065}"/>
              </a:ext>
            </a:extLst>
          </p:cNvPr>
          <p:cNvSpPr/>
          <p:nvPr/>
        </p:nvSpPr>
        <p:spPr>
          <a:xfrm>
            <a:off x="7796046" y="3042903"/>
            <a:ext cx="32220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Apps</a:t>
            </a:r>
          </a:p>
        </p:txBody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B9802635-C34A-42A1-880C-761B1C8079B8}"/>
              </a:ext>
            </a:extLst>
          </p:cNvPr>
          <p:cNvSpPr/>
          <p:nvPr/>
        </p:nvSpPr>
        <p:spPr>
          <a:xfrm>
            <a:off x="7796046" y="3343887"/>
            <a:ext cx="690895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Extensions</a:t>
            </a:r>
          </a:p>
        </p:txBody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7253129E-BC85-4C45-AE36-C21779CE3D6A}"/>
              </a:ext>
            </a:extLst>
          </p:cNvPr>
          <p:cNvSpPr/>
          <p:nvPr/>
        </p:nvSpPr>
        <p:spPr>
          <a:xfrm>
            <a:off x="7803763" y="3649233"/>
            <a:ext cx="692497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Collections</a:t>
            </a:r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781B67B7-D55A-42C0-934F-A4323B7A0DE8}"/>
              </a:ext>
            </a:extLst>
          </p:cNvPr>
          <p:cNvSpPr/>
          <p:nvPr/>
        </p:nvSpPr>
        <p:spPr>
          <a:xfrm>
            <a:off x="7803763" y="3950217"/>
            <a:ext cx="29014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Print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107F076A-DBEA-4951-9397-7137BDE8AB8F}"/>
              </a:ext>
            </a:extLst>
          </p:cNvPr>
          <p:cNvSpPr/>
          <p:nvPr/>
        </p:nvSpPr>
        <p:spPr>
          <a:xfrm>
            <a:off x="7803763" y="4254026"/>
            <a:ext cx="798295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Web capture</a:t>
            </a:r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1182440E-9170-4C97-9FA7-1131ACE3E45C}"/>
              </a:ext>
            </a:extLst>
          </p:cNvPr>
          <p:cNvSpPr/>
          <p:nvPr/>
        </p:nvSpPr>
        <p:spPr>
          <a:xfrm>
            <a:off x="7796046" y="4557835"/>
            <a:ext cx="37670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Share</a:t>
            </a: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A6781D00-B04D-4B11-9689-182E92EB6D6B}"/>
              </a:ext>
            </a:extLst>
          </p:cNvPr>
          <p:cNvSpPr/>
          <p:nvPr/>
        </p:nvSpPr>
        <p:spPr>
          <a:xfrm>
            <a:off x="7803763" y="4858819"/>
            <a:ext cx="82394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Find</a:t>
            </a: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 on page</a:t>
            </a: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CE3F9AC-09D9-4BEE-BFC7-8B542108CB06}"/>
              </a:ext>
            </a:extLst>
          </p:cNvPr>
          <p:cNvSpPr/>
          <p:nvPr/>
        </p:nvSpPr>
        <p:spPr>
          <a:xfrm>
            <a:off x="7802959" y="5159803"/>
            <a:ext cx="722955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Read </a:t>
            </a: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aloud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F6E1B4B8-74D9-4186-B9C3-A771D43ED349}"/>
              </a:ext>
            </a:extLst>
          </p:cNvPr>
          <p:cNvSpPr/>
          <p:nvPr/>
        </p:nvSpPr>
        <p:spPr>
          <a:xfrm>
            <a:off x="7802959" y="5460778"/>
            <a:ext cx="657231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More </a:t>
            </a: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tools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7B0E1139-7061-4A4D-972B-63ACF98FD90C}"/>
              </a:ext>
            </a:extLst>
          </p:cNvPr>
          <p:cNvSpPr/>
          <p:nvPr/>
        </p:nvSpPr>
        <p:spPr>
          <a:xfrm>
            <a:off x="7796046" y="5757921"/>
            <a:ext cx="509755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Settings</a:t>
            </a:r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DB5F7743-DFFC-45C8-BC61-92886AA876DF}"/>
              </a:ext>
            </a:extLst>
          </p:cNvPr>
          <p:cNvSpPr/>
          <p:nvPr/>
        </p:nvSpPr>
        <p:spPr>
          <a:xfrm>
            <a:off x="7796046" y="6055065"/>
            <a:ext cx="117660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Help and feedback</a:t>
            </a: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1695AD77-B696-4F66-A486-9A64FF53D871}"/>
              </a:ext>
            </a:extLst>
          </p:cNvPr>
          <p:cNvSpPr/>
          <p:nvPr/>
        </p:nvSpPr>
        <p:spPr>
          <a:xfrm>
            <a:off x="7796046" y="6359889"/>
            <a:ext cx="902491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Close browser</a:t>
            </a:r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6492B05E-24F2-49C0-9B31-36F8E3F13A59}"/>
              </a:ext>
            </a:extLst>
          </p:cNvPr>
          <p:cNvSpPr/>
          <p:nvPr/>
        </p:nvSpPr>
        <p:spPr>
          <a:xfrm>
            <a:off x="10447312" y="3045976"/>
            <a:ext cx="412824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3810C834-4128-41E8-9B01-C38CEAA7D1A9}"/>
              </a:ext>
            </a:extLst>
          </p:cNvPr>
          <p:cNvSpPr/>
          <p:nvPr/>
        </p:nvSpPr>
        <p:spPr>
          <a:xfrm>
            <a:off x="10456730" y="5448095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8BD67A-6980-4B61-9AF0-60EB63801278}"/>
              </a:ext>
            </a:extLst>
          </p:cNvPr>
          <p:cNvSpPr/>
          <p:nvPr/>
        </p:nvSpPr>
        <p:spPr>
          <a:xfrm>
            <a:off x="10456730" y="6053337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A747FA5B-CF63-409B-B732-5AADA925B3F0}"/>
              </a:ext>
            </a:extLst>
          </p:cNvPr>
          <p:cNvSpPr/>
          <p:nvPr/>
        </p:nvSpPr>
        <p:spPr>
          <a:xfrm>
            <a:off x="7283040" y="243587"/>
            <a:ext cx="3381030" cy="468895"/>
          </a:xfrm>
          <a:prstGeom prst="rect">
            <a:avLst/>
          </a:prstGeom>
          <a:solidFill>
            <a:srgbClr val="A6A6A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11F7223B-82BE-4D33-BDD2-BFAEFB4DA60E}"/>
              </a:ext>
            </a:extLst>
          </p:cNvPr>
          <p:cNvSpPr/>
          <p:nvPr/>
        </p:nvSpPr>
        <p:spPr>
          <a:xfrm>
            <a:off x="7435983" y="321585"/>
            <a:ext cx="2304157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34"/>
              </a:rPr>
              <a:t>Browser configuration</a:t>
            </a:r>
            <a:endParaRPr lang="fr-FR" sz="20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</a:endParaRPr>
          </a:p>
        </p:txBody>
      </p:sp>
      <p:pic>
        <p:nvPicPr>
          <p:cNvPr id="29" name="Imagen 2">
            <a:extLst>
              <a:ext uri="{FF2B5EF4-FFF2-40B4-BE49-F238E27FC236}">
                <a16:creationId xmlns:a16="http://schemas.microsoft.com/office/drawing/2014/main" id="{FFEA62B7-E7D4-40CE-86B1-C231FFBF96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59" t="1998" r="86628" b="93234"/>
          <a:stretch>
            <a:fillRect/>
          </a:stretch>
        </p:blipFill>
        <p:spPr>
          <a:xfrm>
            <a:off x="7462153" y="895407"/>
            <a:ext cx="295451" cy="326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0" name="Imagen 39">
            <a:extLst>
              <a:ext uri="{FF2B5EF4-FFF2-40B4-BE49-F238E27FC236}">
                <a16:creationId xmlns:a16="http://schemas.microsoft.com/office/drawing/2014/main" id="{D776390F-C5F3-4381-9CD6-285FC149BE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41" t="6718" r="87180" b="88514"/>
          <a:stretch>
            <a:fillRect/>
          </a:stretch>
        </p:blipFill>
        <p:spPr>
          <a:xfrm>
            <a:off x="7488743" y="1158160"/>
            <a:ext cx="244592" cy="326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1" name="Imagen 44">
            <a:extLst>
              <a:ext uri="{FF2B5EF4-FFF2-40B4-BE49-F238E27FC236}">
                <a16:creationId xmlns:a16="http://schemas.microsoft.com/office/drawing/2014/main" id="{D9AF3A82-9D5E-450F-BE02-E1EDC0A8E8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75" t="10265" r="86814" b="84860"/>
          <a:stretch>
            <a:fillRect/>
          </a:stretch>
        </p:blipFill>
        <p:spPr>
          <a:xfrm>
            <a:off x="7488743" y="1413580"/>
            <a:ext cx="268870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2" name="Imagen 47">
            <a:extLst>
              <a:ext uri="{FF2B5EF4-FFF2-40B4-BE49-F238E27FC236}">
                <a16:creationId xmlns:a16="http://schemas.microsoft.com/office/drawing/2014/main" id="{82E8C14A-72C9-4D0A-9E2F-9E1E9C4856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80" t="22948" r="87209" b="72177"/>
          <a:stretch>
            <a:fillRect/>
          </a:stretch>
        </p:blipFill>
        <p:spPr>
          <a:xfrm>
            <a:off x="7462153" y="2106640"/>
            <a:ext cx="268870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3" name="Imagen 51">
            <a:extLst>
              <a:ext uri="{FF2B5EF4-FFF2-40B4-BE49-F238E27FC236}">
                <a16:creationId xmlns:a16="http://schemas.microsoft.com/office/drawing/2014/main" id="{5A4FFD0C-4DB9-4C5B-B9B8-A6296B595C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27401" r="87209" b="67724"/>
          <a:stretch>
            <a:fillRect/>
          </a:stretch>
        </p:blipFill>
        <p:spPr>
          <a:xfrm>
            <a:off x="7503502" y="2390424"/>
            <a:ext cx="242279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4" name="Imagen 52">
            <a:extLst>
              <a:ext uri="{FF2B5EF4-FFF2-40B4-BE49-F238E27FC236}">
                <a16:creationId xmlns:a16="http://schemas.microsoft.com/office/drawing/2014/main" id="{AE2DF63E-9308-4753-90F7-E49A82C7D8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32016" r="87209" b="62735"/>
          <a:stretch>
            <a:fillRect/>
          </a:stretch>
        </p:blipFill>
        <p:spPr>
          <a:xfrm>
            <a:off x="7499543" y="2652518"/>
            <a:ext cx="242279" cy="359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5" name="Imagen 56">
            <a:extLst>
              <a:ext uri="{FF2B5EF4-FFF2-40B4-BE49-F238E27FC236}">
                <a16:creationId xmlns:a16="http://schemas.microsoft.com/office/drawing/2014/main" id="{B4CEA8D7-497C-4AB7-8026-444F37D8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36818" r="87209" b="58986"/>
          <a:stretch>
            <a:fillRect/>
          </a:stretch>
        </p:blipFill>
        <p:spPr>
          <a:xfrm>
            <a:off x="7511411" y="2971580"/>
            <a:ext cx="242279" cy="2877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6" name="Imagen 57">
            <a:extLst>
              <a:ext uri="{FF2B5EF4-FFF2-40B4-BE49-F238E27FC236}">
                <a16:creationId xmlns:a16="http://schemas.microsoft.com/office/drawing/2014/main" id="{44F5002C-7B1F-4512-AAFA-FE79071BDA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41088" r="87893" b="53865"/>
          <a:stretch>
            <a:fillRect/>
          </a:stretch>
        </p:blipFill>
        <p:spPr>
          <a:xfrm>
            <a:off x="7511411" y="3274576"/>
            <a:ext cx="219611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7" name="Imagen 58">
            <a:extLst>
              <a:ext uri="{FF2B5EF4-FFF2-40B4-BE49-F238E27FC236}">
                <a16:creationId xmlns:a16="http://schemas.microsoft.com/office/drawing/2014/main" id="{3597A84F-7E95-4322-A1D2-E10F75F765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85" t="45929" r="87690" b="49024"/>
          <a:stretch>
            <a:fillRect/>
          </a:stretch>
        </p:blipFill>
        <p:spPr>
          <a:xfrm>
            <a:off x="7505879" y="3588837"/>
            <a:ext cx="219611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8" name="Imagen 59">
            <a:extLst>
              <a:ext uri="{FF2B5EF4-FFF2-40B4-BE49-F238E27FC236}">
                <a16:creationId xmlns:a16="http://schemas.microsoft.com/office/drawing/2014/main" id="{1B96853B-C0A2-49C9-912A-ACD238C99F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85" t="52458" r="87690" b="43346"/>
          <a:stretch>
            <a:fillRect/>
          </a:stretch>
        </p:blipFill>
        <p:spPr>
          <a:xfrm>
            <a:off x="7534089" y="3906371"/>
            <a:ext cx="219611" cy="2877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9" name="Imagen 60">
            <a:extLst>
              <a:ext uri="{FF2B5EF4-FFF2-40B4-BE49-F238E27FC236}">
                <a16:creationId xmlns:a16="http://schemas.microsoft.com/office/drawing/2014/main" id="{C1C32382-C9C4-46C4-812C-6539FB2469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71" t="57265" r="88063" b="38496"/>
          <a:stretch>
            <a:fillRect/>
          </a:stretch>
        </p:blipFill>
        <p:spPr>
          <a:xfrm>
            <a:off x="7534089" y="4220632"/>
            <a:ext cx="207733" cy="29070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0" name="Imagen 62">
            <a:extLst>
              <a:ext uri="{FF2B5EF4-FFF2-40B4-BE49-F238E27FC236}">
                <a16:creationId xmlns:a16="http://schemas.microsoft.com/office/drawing/2014/main" id="{FB337207-40BF-4E75-8F32-20A131EAC8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33" t="61685" r="88301" b="34076"/>
          <a:stretch>
            <a:fillRect/>
          </a:stretch>
        </p:blipFill>
        <p:spPr>
          <a:xfrm>
            <a:off x="7525603" y="4497119"/>
            <a:ext cx="207733" cy="29070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1" name="Imagen 63">
            <a:extLst>
              <a:ext uri="{FF2B5EF4-FFF2-40B4-BE49-F238E27FC236}">
                <a16:creationId xmlns:a16="http://schemas.microsoft.com/office/drawing/2014/main" id="{B5F17224-218D-442A-8698-19FC8D7082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87" t="66052" r="87705" b="28901"/>
          <a:stretch>
            <a:fillRect/>
          </a:stretch>
        </p:blipFill>
        <p:spPr>
          <a:xfrm>
            <a:off x="7522750" y="4786042"/>
            <a:ext cx="242279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2" name="Imagen 64">
            <a:extLst>
              <a:ext uri="{FF2B5EF4-FFF2-40B4-BE49-F238E27FC236}">
                <a16:creationId xmlns:a16="http://schemas.microsoft.com/office/drawing/2014/main" id="{2C5A7A6C-B754-4A36-842A-594F423090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06" t="70932" r="89086" b="24021"/>
          <a:stretch>
            <a:fillRect/>
          </a:stretch>
        </p:blipFill>
        <p:spPr>
          <a:xfrm>
            <a:off x="7484016" y="5090976"/>
            <a:ext cx="242279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3" name="Imagen 65">
            <a:extLst>
              <a:ext uri="{FF2B5EF4-FFF2-40B4-BE49-F238E27FC236}">
                <a16:creationId xmlns:a16="http://schemas.microsoft.com/office/drawing/2014/main" id="{B6F1CBBE-98CF-44FA-AB21-876866CA98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62" t="82188" r="87930" b="13268"/>
          <a:stretch>
            <a:fillRect/>
          </a:stretch>
        </p:blipFill>
        <p:spPr>
          <a:xfrm>
            <a:off x="7504535" y="5701860"/>
            <a:ext cx="242279" cy="31162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4" name="Imagen 68">
            <a:extLst>
              <a:ext uri="{FF2B5EF4-FFF2-40B4-BE49-F238E27FC236}">
                <a16:creationId xmlns:a16="http://schemas.microsoft.com/office/drawing/2014/main" id="{AC56B412-D1ED-4483-AFD2-CCA0AB9B5A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04" t="86456" r="87588" b="9000"/>
          <a:stretch>
            <a:fillRect/>
          </a:stretch>
        </p:blipFill>
        <p:spPr>
          <a:xfrm>
            <a:off x="7502030" y="6016157"/>
            <a:ext cx="242279" cy="31162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6" name="CuadroTexto 65">
            <a:extLst>
              <a:ext uri="{FF2B5EF4-FFF2-40B4-BE49-F238E27FC236}">
                <a16:creationId xmlns:a16="http://schemas.microsoft.com/office/drawing/2014/main" id="{5000F3E8-6DC2-46E8-AB40-644C0E8477F3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Go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to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Downloads</a:t>
            </a:r>
            <a:endParaRPr lang="es-ES" sz="1800" b="0" i="0" u="none" strike="noStrike" kern="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8348A3D2-2E5E-4DC6-9DBC-BB637AA49FBE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9" name="Botón de acción: en blanco 4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A1E8108-EE5C-4AFD-9464-CBCE4E512FD8}"/>
              </a:ext>
            </a:extLst>
          </p:cNvPr>
          <p:cNvSpPr/>
          <p:nvPr/>
        </p:nvSpPr>
        <p:spPr>
          <a:xfrm>
            <a:off x="7476847" y="9299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0" name="Botón de acción: en blanco 5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94F0EF6-6687-4640-BAED-96D90EB26814}"/>
              </a:ext>
            </a:extLst>
          </p:cNvPr>
          <p:cNvSpPr/>
          <p:nvPr/>
        </p:nvSpPr>
        <p:spPr>
          <a:xfrm>
            <a:off x="7476847" y="118742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1" name="Botón de acción: en blanco 5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F3E02F4-7BB3-466A-A009-1DAC6950AC34}"/>
              </a:ext>
            </a:extLst>
          </p:cNvPr>
          <p:cNvSpPr/>
          <p:nvPr/>
        </p:nvSpPr>
        <p:spPr>
          <a:xfrm>
            <a:off x="7476847" y="1518489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2" name="Botón de acción: en blanco 5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B66F8DD-141F-4A2D-A664-E4DAFFED8E72}"/>
              </a:ext>
            </a:extLst>
          </p:cNvPr>
          <p:cNvSpPr/>
          <p:nvPr/>
        </p:nvSpPr>
        <p:spPr>
          <a:xfrm>
            <a:off x="7476847" y="181803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3" name="Botón de acción: en blanco 5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FE06878-2160-43EB-B386-78D34518D407}"/>
              </a:ext>
            </a:extLst>
          </p:cNvPr>
          <p:cNvSpPr/>
          <p:nvPr/>
        </p:nvSpPr>
        <p:spPr>
          <a:xfrm>
            <a:off x="7476847" y="209868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4" name="Botón de acción: en blanco 5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B3998A4-8332-4783-B290-2485EA34E907}"/>
              </a:ext>
            </a:extLst>
          </p:cNvPr>
          <p:cNvSpPr/>
          <p:nvPr/>
        </p:nvSpPr>
        <p:spPr>
          <a:xfrm>
            <a:off x="7476847" y="240661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5" name="Botón de acción: en blanco 5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0184606-0475-4862-8BCF-DEB7E19629FF}"/>
              </a:ext>
            </a:extLst>
          </p:cNvPr>
          <p:cNvSpPr/>
          <p:nvPr/>
        </p:nvSpPr>
        <p:spPr>
          <a:xfrm>
            <a:off x="7476847" y="332101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6" name="Botón de acción: en blanco 5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F00F12-D45E-4B19-A152-E96A9EE099DA}"/>
              </a:ext>
            </a:extLst>
          </p:cNvPr>
          <p:cNvSpPr/>
          <p:nvPr/>
        </p:nvSpPr>
        <p:spPr>
          <a:xfrm>
            <a:off x="7476847" y="362055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7" name="Botón de acción: en blanco 5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03C6C56-1900-417C-A478-B2CEB56D9F1F}"/>
              </a:ext>
            </a:extLst>
          </p:cNvPr>
          <p:cNvSpPr/>
          <p:nvPr/>
        </p:nvSpPr>
        <p:spPr>
          <a:xfrm>
            <a:off x="7476847" y="390121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8" name="Botón de acción: en blanco 6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CF73985-B627-4F25-B309-C17C8C35018E}"/>
              </a:ext>
            </a:extLst>
          </p:cNvPr>
          <p:cNvSpPr/>
          <p:nvPr/>
        </p:nvSpPr>
        <p:spPr>
          <a:xfrm>
            <a:off x="7476847" y="481667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9" name="Botón de acción: en blanco 6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BB1BCED-0A0C-470B-B1C4-D5178DF4089B}"/>
              </a:ext>
            </a:extLst>
          </p:cNvPr>
          <p:cNvSpPr/>
          <p:nvPr/>
        </p:nvSpPr>
        <p:spPr>
          <a:xfrm>
            <a:off x="7476847" y="513617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0" name="Botón de acción: en blanco 6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20F26BA-37A3-4634-B989-44023C99C98A}"/>
              </a:ext>
            </a:extLst>
          </p:cNvPr>
          <p:cNvSpPr/>
          <p:nvPr/>
        </p:nvSpPr>
        <p:spPr>
          <a:xfrm>
            <a:off x="7476847" y="543571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1" name="Botón de acción: en blanco 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80B7E16-E61D-4102-AA52-B86F1B754CB2}"/>
              </a:ext>
            </a:extLst>
          </p:cNvPr>
          <p:cNvSpPr/>
          <p:nvPr/>
        </p:nvSpPr>
        <p:spPr>
          <a:xfrm>
            <a:off x="7476847" y="571637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2" name="Botón de acción: en blanco 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4455B60-830A-4BF8-8115-7DF1C48A8FCD}"/>
              </a:ext>
            </a:extLst>
          </p:cNvPr>
          <p:cNvSpPr/>
          <p:nvPr/>
        </p:nvSpPr>
        <p:spPr>
          <a:xfrm>
            <a:off x="7476847" y="604744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3" name="Botón de acción: en blanco 6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18D8A0E-7A9B-4E9C-B918-3464E53A8AA1}"/>
              </a:ext>
            </a:extLst>
          </p:cNvPr>
          <p:cNvSpPr/>
          <p:nvPr/>
        </p:nvSpPr>
        <p:spPr>
          <a:xfrm>
            <a:off x="7476847" y="634060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4" name="Botón de acción: en blanco 6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1B6FABE-3ED9-414B-A13A-24B7A85A1554}"/>
              </a:ext>
            </a:extLst>
          </p:cNvPr>
          <p:cNvSpPr/>
          <p:nvPr/>
        </p:nvSpPr>
        <p:spPr>
          <a:xfrm>
            <a:off x="7476847" y="423228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5" name="Botón de acción: en blanco 6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06B8F65-1303-4F67-91BE-0BADC30DCE17}"/>
              </a:ext>
            </a:extLst>
          </p:cNvPr>
          <p:cNvSpPr/>
          <p:nvPr/>
        </p:nvSpPr>
        <p:spPr>
          <a:xfrm>
            <a:off x="7478777" y="301216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6" name="Botón de acción: en blanco 5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2CD3FB3-A00D-4035-97DE-A73419A3CCCB}"/>
              </a:ext>
            </a:extLst>
          </p:cNvPr>
          <p:cNvSpPr/>
          <p:nvPr/>
        </p:nvSpPr>
        <p:spPr>
          <a:xfrm>
            <a:off x="7476847" y="452444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7" name="Botón de acción: en blanco 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E4EA84E-0720-47EF-9390-377E48BA2253}"/>
              </a:ext>
            </a:extLst>
          </p:cNvPr>
          <p:cNvSpPr/>
          <p:nvPr/>
        </p:nvSpPr>
        <p:spPr>
          <a:xfrm>
            <a:off x="7476847" y="271140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4C03BC-0F96-4C3A-B57E-A44905266C85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eyes</a:t>
            </a:r>
            <a:endParaRPr kumimoji="0" lang="es-E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6944"/>
      </p:ext>
    </p:extLst>
  </p:cSld>
  <p:clrMapOvr>
    <a:masterClrMapping/>
  </p:clrMapOvr>
  <p:transition spd="slow" advClick="0" advTm="3000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10ABA944-55EC-4FAE-8212-3402514BD9B5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Web capture</a:t>
            </a:r>
          </a:p>
        </p:txBody>
      </p:sp>
      <p:sp>
        <p:nvSpPr>
          <p:cNvPr id="4" name="CuadroTexto 7">
            <a:extLst>
              <a:ext uri="{FF2B5EF4-FFF2-40B4-BE49-F238E27FC236}">
                <a16:creationId xmlns:a16="http://schemas.microsoft.com/office/drawing/2014/main" id="{ED623CFE-F8BD-4984-8EC5-A6A9835B9C80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12/20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356940-9E01-4819-BF06-6D3A4FC1D4E6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3" name="arrow.wav"/>
          </p:stSnd>
        </p:sndAc>
      </p:transition>
    </mc:Choice>
    <mc:Fallback>
      <p:transition spd="slow">
        <p:sndAc>
          <p:stSnd>
            <p:snd r:embed="rId3" name="arrow.wav"/>
          </p:stSnd>
        </p:sndAc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9B64E733-BA1F-46F1-BD0A-EDA55DC28B7B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Web capture</a:t>
            </a:r>
          </a:p>
        </p:txBody>
      </p:sp>
      <p:sp>
        <p:nvSpPr>
          <p:cNvPr id="7" name="CuadroTexto 7">
            <a:extLst>
              <a:ext uri="{FF2B5EF4-FFF2-40B4-BE49-F238E27FC236}">
                <a16:creationId xmlns:a16="http://schemas.microsoft.com/office/drawing/2014/main" id="{3E45B21A-E629-4095-BE26-08051D01C477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12/20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28C543C4-9242-4A15-A3A3-19EA5A24F233}"/>
              </a:ext>
            </a:extLst>
          </p:cNvPr>
          <p:cNvSpPr/>
          <p:nvPr/>
        </p:nvSpPr>
        <p:spPr>
          <a:xfrm>
            <a:off x="7283040" y="243587"/>
            <a:ext cx="3381030" cy="468895"/>
          </a:xfrm>
          <a:prstGeom prst="rect">
            <a:avLst/>
          </a:prstGeom>
          <a:solidFill>
            <a:srgbClr val="A6A6A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D77C04E-D9C4-42EC-8AF9-1DCFB82B4904}"/>
              </a:ext>
            </a:extLst>
          </p:cNvPr>
          <p:cNvSpPr/>
          <p:nvPr/>
        </p:nvSpPr>
        <p:spPr>
          <a:xfrm>
            <a:off x="7435983" y="321585"/>
            <a:ext cx="2304157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34"/>
              </a:rPr>
              <a:t>Browser configuration</a:t>
            </a:r>
            <a:endParaRPr lang="fr-FR" sz="20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10" name="Botón de acción: en blanco 6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DCB7AD7-7CD1-46CF-940F-B050A66912D6}"/>
              </a:ext>
            </a:extLst>
          </p:cNvPr>
          <p:cNvSpPr/>
          <p:nvPr/>
        </p:nvSpPr>
        <p:spPr>
          <a:xfrm>
            <a:off x="7283040" y="238466"/>
            <a:ext cx="3381030" cy="477271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1446835-E888-4170-8519-8E888654A0FB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49428523-6668-4846-9188-D6F4FAF11065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Web capture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1" name="CuadroTexto 7">
            <a:extLst>
              <a:ext uri="{FF2B5EF4-FFF2-40B4-BE49-F238E27FC236}">
                <a16:creationId xmlns:a16="http://schemas.microsoft.com/office/drawing/2014/main" id="{34174C2D-C1F2-4A12-8310-1DA710A87C00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12/20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4" name="Rectangle 15">
            <a:extLst>
              <a:ext uri="{FF2B5EF4-FFF2-40B4-BE49-F238E27FC236}">
                <a16:creationId xmlns:a16="http://schemas.microsoft.com/office/drawing/2014/main" id="{A575A2CF-701A-4900-8724-13679EFC25DE}"/>
              </a:ext>
            </a:extLst>
          </p:cNvPr>
          <p:cNvSpPr/>
          <p:nvPr/>
        </p:nvSpPr>
        <p:spPr>
          <a:xfrm>
            <a:off x="7276292" y="673117"/>
            <a:ext cx="3387778" cy="6001755"/>
          </a:xfrm>
          <a:prstGeom prst="rect">
            <a:avLst/>
          </a:prstGeom>
          <a:solidFill>
            <a:srgbClr val="4A4A4A"/>
          </a:solidFill>
          <a:ln cap="flat">
            <a:noFill/>
            <a:prstDash val="solid"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65" name="Rectangle 17">
            <a:extLst>
              <a:ext uri="{FF2B5EF4-FFF2-40B4-BE49-F238E27FC236}">
                <a16:creationId xmlns:a16="http://schemas.microsoft.com/office/drawing/2014/main" id="{E8558E9A-40C1-490B-9350-93FC4EA6B936}"/>
              </a:ext>
            </a:extLst>
          </p:cNvPr>
          <p:cNvSpPr/>
          <p:nvPr/>
        </p:nvSpPr>
        <p:spPr>
          <a:xfrm>
            <a:off x="7802154" y="936025"/>
            <a:ext cx="517770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New tab</a:t>
            </a:r>
          </a:p>
        </p:txBody>
      </p:sp>
      <p:sp>
        <p:nvSpPr>
          <p:cNvPr id="66" name="Rectangle 18">
            <a:extLst>
              <a:ext uri="{FF2B5EF4-FFF2-40B4-BE49-F238E27FC236}">
                <a16:creationId xmlns:a16="http://schemas.microsoft.com/office/drawing/2014/main" id="{53E40E82-7F7F-4579-865E-9111E053A8BE}"/>
              </a:ext>
            </a:extLst>
          </p:cNvPr>
          <p:cNvSpPr/>
          <p:nvPr/>
        </p:nvSpPr>
        <p:spPr>
          <a:xfrm>
            <a:off x="7802154" y="1237009"/>
            <a:ext cx="79508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New </a:t>
            </a: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window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67" name="Rectangle 20">
            <a:extLst>
              <a:ext uri="{FF2B5EF4-FFF2-40B4-BE49-F238E27FC236}">
                <a16:creationId xmlns:a16="http://schemas.microsoft.com/office/drawing/2014/main" id="{A2E83BBB-3112-41D9-81CD-46A988876A38}"/>
              </a:ext>
            </a:extLst>
          </p:cNvPr>
          <p:cNvSpPr/>
          <p:nvPr/>
        </p:nvSpPr>
        <p:spPr>
          <a:xfrm>
            <a:off x="7802154" y="1838968"/>
            <a:ext cx="360675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Zoom</a:t>
            </a:r>
          </a:p>
        </p:txBody>
      </p:sp>
      <p:sp>
        <p:nvSpPr>
          <p:cNvPr id="68" name="Rectangle 23">
            <a:extLst>
              <a:ext uri="{FF2B5EF4-FFF2-40B4-BE49-F238E27FC236}">
                <a16:creationId xmlns:a16="http://schemas.microsoft.com/office/drawing/2014/main" id="{BAC21C88-0F43-4344-8A45-FEA9CAC83683}"/>
              </a:ext>
            </a:extLst>
          </p:cNvPr>
          <p:cNvSpPr/>
          <p:nvPr/>
        </p:nvSpPr>
        <p:spPr>
          <a:xfrm>
            <a:off x="7796046" y="2139952"/>
            <a:ext cx="580287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Favorites</a:t>
            </a:r>
          </a:p>
        </p:txBody>
      </p:sp>
      <p:sp>
        <p:nvSpPr>
          <p:cNvPr id="69" name="Rectangle 19">
            <a:extLst>
              <a:ext uri="{FF2B5EF4-FFF2-40B4-BE49-F238E27FC236}">
                <a16:creationId xmlns:a16="http://schemas.microsoft.com/office/drawing/2014/main" id="{27A1FAC1-A7C0-4849-A599-FFBEA8A754E8}"/>
              </a:ext>
            </a:extLst>
          </p:cNvPr>
          <p:cNvSpPr/>
          <p:nvPr/>
        </p:nvSpPr>
        <p:spPr>
          <a:xfrm>
            <a:off x="7802154" y="1537984"/>
            <a:ext cx="138980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New </a:t>
            </a: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InPrivate</a:t>
            </a: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window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70" name="Rectangle 24">
            <a:extLst>
              <a:ext uri="{FF2B5EF4-FFF2-40B4-BE49-F238E27FC236}">
                <a16:creationId xmlns:a16="http://schemas.microsoft.com/office/drawing/2014/main" id="{A66D0C32-2F2E-4DEB-8283-248CC224F6D1}"/>
              </a:ext>
            </a:extLst>
          </p:cNvPr>
          <p:cNvSpPr/>
          <p:nvPr/>
        </p:nvSpPr>
        <p:spPr>
          <a:xfrm>
            <a:off x="7796046" y="2440935"/>
            <a:ext cx="439223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History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71" name="Rectangle 25">
            <a:extLst>
              <a:ext uri="{FF2B5EF4-FFF2-40B4-BE49-F238E27FC236}">
                <a16:creationId xmlns:a16="http://schemas.microsoft.com/office/drawing/2014/main" id="{68604434-967F-4C97-9808-90B019144ED1}"/>
              </a:ext>
            </a:extLst>
          </p:cNvPr>
          <p:cNvSpPr/>
          <p:nvPr/>
        </p:nvSpPr>
        <p:spPr>
          <a:xfrm>
            <a:off x="7796046" y="2741919"/>
            <a:ext cx="700513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Downloads</a:t>
            </a:r>
          </a:p>
        </p:txBody>
      </p:sp>
      <p:sp>
        <p:nvSpPr>
          <p:cNvPr id="72" name="Rectangle 25">
            <a:extLst>
              <a:ext uri="{FF2B5EF4-FFF2-40B4-BE49-F238E27FC236}">
                <a16:creationId xmlns:a16="http://schemas.microsoft.com/office/drawing/2014/main" id="{8D9A4A23-5780-4D86-AF61-C023C17F36C9}"/>
              </a:ext>
            </a:extLst>
          </p:cNvPr>
          <p:cNvSpPr/>
          <p:nvPr/>
        </p:nvSpPr>
        <p:spPr>
          <a:xfrm>
            <a:off x="7796046" y="3042903"/>
            <a:ext cx="32220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Apps</a:t>
            </a:r>
          </a:p>
        </p:txBody>
      </p:sp>
      <p:sp>
        <p:nvSpPr>
          <p:cNvPr id="73" name="Rectangle 25">
            <a:extLst>
              <a:ext uri="{FF2B5EF4-FFF2-40B4-BE49-F238E27FC236}">
                <a16:creationId xmlns:a16="http://schemas.microsoft.com/office/drawing/2014/main" id="{58DEB07D-802A-402D-9944-9BDBF52B61C6}"/>
              </a:ext>
            </a:extLst>
          </p:cNvPr>
          <p:cNvSpPr/>
          <p:nvPr/>
        </p:nvSpPr>
        <p:spPr>
          <a:xfrm>
            <a:off x="7796046" y="3343887"/>
            <a:ext cx="690895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Extensions</a:t>
            </a:r>
          </a:p>
        </p:txBody>
      </p:sp>
      <p:sp>
        <p:nvSpPr>
          <p:cNvPr id="74" name="Rectangle 25">
            <a:extLst>
              <a:ext uri="{FF2B5EF4-FFF2-40B4-BE49-F238E27FC236}">
                <a16:creationId xmlns:a16="http://schemas.microsoft.com/office/drawing/2014/main" id="{EF383033-F61A-4B45-BA44-DE1D73299512}"/>
              </a:ext>
            </a:extLst>
          </p:cNvPr>
          <p:cNvSpPr/>
          <p:nvPr/>
        </p:nvSpPr>
        <p:spPr>
          <a:xfrm>
            <a:off x="7803763" y="3649233"/>
            <a:ext cx="692497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Collections</a:t>
            </a:r>
          </a:p>
        </p:txBody>
      </p:sp>
      <p:sp>
        <p:nvSpPr>
          <p:cNvPr id="75" name="Rectangle 25">
            <a:extLst>
              <a:ext uri="{FF2B5EF4-FFF2-40B4-BE49-F238E27FC236}">
                <a16:creationId xmlns:a16="http://schemas.microsoft.com/office/drawing/2014/main" id="{F9BEE811-28EB-4641-A916-9AF110E9D943}"/>
              </a:ext>
            </a:extLst>
          </p:cNvPr>
          <p:cNvSpPr/>
          <p:nvPr/>
        </p:nvSpPr>
        <p:spPr>
          <a:xfrm>
            <a:off x="7803763" y="3950217"/>
            <a:ext cx="29014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Print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76" name="Rectangle 25">
            <a:extLst>
              <a:ext uri="{FF2B5EF4-FFF2-40B4-BE49-F238E27FC236}">
                <a16:creationId xmlns:a16="http://schemas.microsoft.com/office/drawing/2014/main" id="{A062AE7A-6087-4681-B218-5F1E33AB2238}"/>
              </a:ext>
            </a:extLst>
          </p:cNvPr>
          <p:cNvSpPr/>
          <p:nvPr/>
        </p:nvSpPr>
        <p:spPr>
          <a:xfrm>
            <a:off x="7803763" y="4254026"/>
            <a:ext cx="798295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Web capture</a:t>
            </a:r>
          </a:p>
        </p:txBody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5878A8BF-74A5-4625-987D-C2A5E352D7BE}"/>
              </a:ext>
            </a:extLst>
          </p:cNvPr>
          <p:cNvSpPr/>
          <p:nvPr/>
        </p:nvSpPr>
        <p:spPr>
          <a:xfrm>
            <a:off x="7796046" y="4557835"/>
            <a:ext cx="37670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Share</a:t>
            </a:r>
          </a:p>
        </p:txBody>
      </p:sp>
      <p:sp>
        <p:nvSpPr>
          <p:cNvPr id="78" name="Rectangle 25">
            <a:extLst>
              <a:ext uri="{FF2B5EF4-FFF2-40B4-BE49-F238E27FC236}">
                <a16:creationId xmlns:a16="http://schemas.microsoft.com/office/drawing/2014/main" id="{C43AA43D-157D-44B7-B238-9285838B0875}"/>
              </a:ext>
            </a:extLst>
          </p:cNvPr>
          <p:cNvSpPr/>
          <p:nvPr/>
        </p:nvSpPr>
        <p:spPr>
          <a:xfrm>
            <a:off x="7803763" y="4858819"/>
            <a:ext cx="82394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Find</a:t>
            </a: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 on page</a:t>
            </a:r>
          </a:p>
        </p:txBody>
      </p:sp>
      <p:sp>
        <p:nvSpPr>
          <p:cNvPr id="79" name="Rectangle 25">
            <a:extLst>
              <a:ext uri="{FF2B5EF4-FFF2-40B4-BE49-F238E27FC236}">
                <a16:creationId xmlns:a16="http://schemas.microsoft.com/office/drawing/2014/main" id="{FF6859B0-F845-4A64-A74F-DB4802265602}"/>
              </a:ext>
            </a:extLst>
          </p:cNvPr>
          <p:cNvSpPr/>
          <p:nvPr/>
        </p:nvSpPr>
        <p:spPr>
          <a:xfrm>
            <a:off x="7802959" y="5159803"/>
            <a:ext cx="722955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Read </a:t>
            </a: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aloud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80" name="Rectangle 25">
            <a:extLst>
              <a:ext uri="{FF2B5EF4-FFF2-40B4-BE49-F238E27FC236}">
                <a16:creationId xmlns:a16="http://schemas.microsoft.com/office/drawing/2014/main" id="{62B53EA6-3C73-4BFF-928E-A68081254972}"/>
              </a:ext>
            </a:extLst>
          </p:cNvPr>
          <p:cNvSpPr/>
          <p:nvPr/>
        </p:nvSpPr>
        <p:spPr>
          <a:xfrm>
            <a:off x="7802959" y="5460778"/>
            <a:ext cx="657231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More </a:t>
            </a: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tools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81" name="Rectangle 25">
            <a:extLst>
              <a:ext uri="{FF2B5EF4-FFF2-40B4-BE49-F238E27FC236}">
                <a16:creationId xmlns:a16="http://schemas.microsoft.com/office/drawing/2014/main" id="{74516F3B-B2E4-4245-8D8D-793CE63220D0}"/>
              </a:ext>
            </a:extLst>
          </p:cNvPr>
          <p:cNvSpPr/>
          <p:nvPr/>
        </p:nvSpPr>
        <p:spPr>
          <a:xfrm>
            <a:off x="7796046" y="5757921"/>
            <a:ext cx="509755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Settings</a:t>
            </a:r>
          </a:p>
        </p:txBody>
      </p:sp>
      <p:sp>
        <p:nvSpPr>
          <p:cNvPr id="82" name="Rectangle 25">
            <a:extLst>
              <a:ext uri="{FF2B5EF4-FFF2-40B4-BE49-F238E27FC236}">
                <a16:creationId xmlns:a16="http://schemas.microsoft.com/office/drawing/2014/main" id="{8E64CA44-80FF-4C84-A443-CF78D3E88F4C}"/>
              </a:ext>
            </a:extLst>
          </p:cNvPr>
          <p:cNvSpPr/>
          <p:nvPr/>
        </p:nvSpPr>
        <p:spPr>
          <a:xfrm>
            <a:off x="7796046" y="6055065"/>
            <a:ext cx="117660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Help and feedback</a:t>
            </a:r>
          </a:p>
        </p:txBody>
      </p:sp>
      <p:sp>
        <p:nvSpPr>
          <p:cNvPr id="83" name="Rectangle 25">
            <a:extLst>
              <a:ext uri="{FF2B5EF4-FFF2-40B4-BE49-F238E27FC236}">
                <a16:creationId xmlns:a16="http://schemas.microsoft.com/office/drawing/2014/main" id="{A01A1100-3E51-40FF-9F8C-65DAFA6EF7FE}"/>
              </a:ext>
            </a:extLst>
          </p:cNvPr>
          <p:cNvSpPr/>
          <p:nvPr/>
        </p:nvSpPr>
        <p:spPr>
          <a:xfrm>
            <a:off x="7796046" y="6359889"/>
            <a:ext cx="902491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Close browser</a:t>
            </a:r>
          </a:p>
        </p:txBody>
      </p:sp>
      <p:sp>
        <p:nvSpPr>
          <p:cNvPr id="84" name="Rectangle 25">
            <a:extLst>
              <a:ext uri="{FF2B5EF4-FFF2-40B4-BE49-F238E27FC236}">
                <a16:creationId xmlns:a16="http://schemas.microsoft.com/office/drawing/2014/main" id="{2CB5AB43-BEDE-4A66-A1BB-1A8C95830EFA}"/>
              </a:ext>
            </a:extLst>
          </p:cNvPr>
          <p:cNvSpPr/>
          <p:nvPr/>
        </p:nvSpPr>
        <p:spPr>
          <a:xfrm>
            <a:off x="10447312" y="3045976"/>
            <a:ext cx="412824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85" name="Rectangle 25">
            <a:extLst>
              <a:ext uri="{FF2B5EF4-FFF2-40B4-BE49-F238E27FC236}">
                <a16:creationId xmlns:a16="http://schemas.microsoft.com/office/drawing/2014/main" id="{F3B30A4C-282F-43A3-8401-FFCA832DD49F}"/>
              </a:ext>
            </a:extLst>
          </p:cNvPr>
          <p:cNvSpPr/>
          <p:nvPr/>
        </p:nvSpPr>
        <p:spPr>
          <a:xfrm>
            <a:off x="10456730" y="5448095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86" name="Rectangle 25">
            <a:extLst>
              <a:ext uri="{FF2B5EF4-FFF2-40B4-BE49-F238E27FC236}">
                <a16:creationId xmlns:a16="http://schemas.microsoft.com/office/drawing/2014/main" id="{834AE5A8-69D7-48FA-B46A-82BFDF26ACEA}"/>
              </a:ext>
            </a:extLst>
          </p:cNvPr>
          <p:cNvSpPr/>
          <p:nvPr/>
        </p:nvSpPr>
        <p:spPr>
          <a:xfrm>
            <a:off x="10456730" y="6053337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87" name="Rectangle 18">
            <a:extLst>
              <a:ext uri="{FF2B5EF4-FFF2-40B4-BE49-F238E27FC236}">
                <a16:creationId xmlns:a16="http://schemas.microsoft.com/office/drawing/2014/main" id="{D302014A-60D8-4165-A68B-883D495D4205}"/>
              </a:ext>
            </a:extLst>
          </p:cNvPr>
          <p:cNvSpPr/>
          <p:nvPr/>
        </p:nvSpPr>
        <p:spPr>
          <a:xfrm>
            <a:off x="7283040" y="243587"/>
            <a:ext cx="3381030" cy="468895"/>
          </a:xfrm>
          <a:prstGeom prst="rect">
            <a:avLst/>
          </a:prstGeom>
          <a:solidFill>
            <a:srgbClr val="A6A6A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8" name="Rectangle 9">
            <a:extLst>
              <a:ext uri="{FF2B5EF4-FFF2-40B4-BE49-F238E27FC236}">
                <a16:creationId xmlns:a16="http://schemas.microsoft.com/office/drawing/2014/main" id="{CB2DB8AC-6F64-446D-A6A9-30DBC5F83826}"/>
              </a:ext>
            </a:extLst>
          </p:cNvPr>
          <p:cNvSpPr/>
          <p:nvPr/>
        </p:nvSpPr>
        <p:spPr>
          <a:xfrm>
            <a:off x="7435983" y="321585"/>
            <a:ext cx="2304157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34"/>
              </a:rPr>
              <a:t>Browser configuration</a:t>
            </a:r>
            <a:endParaRPr lang="fr-FR" sz="20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</a:endParaRPr>
          </a:p>
        </p:txBody>
      </p:sp>
      <p:pic>
        <p:nvPicPr>
          <p:cNvPr id="89" name="Imagen 2">
            <a:extLst>
              <a:ext uri="{FF2B5EF4-FFF2-40B4-BE49-F238E27FC236}">
                <a16:creationId xmlns:a16="http://schemas.microsoft.com/office/drawing/2014/main" id="{C6E4FDBC-A77C-4C95-BDAD-F184F1F44B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59" t="1998" r="86628" b="93234"/>
          <a:stretch>
            <a:fillRect/>
          </a:stretch>
        </p:blipFill>
        <p:spPr>
          <a:xfrm>
            <a:off x="7462153" y="895407"/>
            <a:ext cx="295451" cy="326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0" name="Imagen 39">
            <a:extLst>
              <a:ext uri="{FF2B5EF4-FFF2-40B4-BE49-F238E27FC236}">
                <a16:creationId xmlns:a16="http://schemas.microsoft.com/office/drawing/2014/main" id="{9DC39AFB-7DCE-4B95-8ED7-0DA36E2193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41" t="6718" r="87180" b="88514"/>
          <a:stretch>
            <a:fillRect/>
          </a:stretch>
        </p:blipFill>
        <p:spPr>
          <a:xfrm>
            <a:off x="7488743" y="1158160"/>
            <a:ext cx="244592" cy="326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1" name="Imagen 44">
            <a:extLst>
              <a:ext uri="{FF2B5EF4-FFF2-40B4-BE49-F238E27FC236}">
                <a16:creationId xmlns:a16="http://schemas.microsoft.com/office/drawing/2014/main" id="{354CD103-0C49-48D1-8943-24CC48E9D4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75" t="10265" r="86814" b="84860"/>
          <a:stretch>
            <a:fillRect/>
          </a:stretch>
        </p:blipFill>
        <p:spPr>
          <a:xfrm>
            <a:off x="7488743" y="1413580"/>
            <a:ext cx="268870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2" name="Imagen 47">
            <a:extLst>
              <a:ext uri="{FF2B5EF4-FFF2-40B4-BE49-F238E27FC236}">
                <a16:creationId xmlns:a16="http://schemas.microsoft.com/office/drawing/2014/main" id="{6FF6567C-82B6-43DE-B14D-4C9AAD9B84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80" t="22948" r="87209" b="72177"/>
          <a:stretch>
            <a:fillRect/>
          </a:stretch>
        </p:blipFill>
        <p:spPr>
          <a:xfrm>
            <a:off x="7462153" y="2106640"/>
            <a:ext cx="268870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3" name="Imagen 51">
            <a:extLst>
              <a:ext uri="{FF2B5EF4-FFF2-40B4-BE49-F238E27FC236}">
                <a16:creationId xmlns:a16="http://schemas.microsoft.com/office/drawing/2014/main" id="{4C974734-7E60-440B-84E7-C6D679F3CD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27401" r="87209" b="67724"/>
          <a:stretch>
            <a:fillRect/>
          </a:stretch>
        </p:blipFill>
        <p:spPr>
          <a:xfrm>
            <a:off x="7503502" y="2390424"/>
            <a:ext cx="242279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4" name="Imagen 52">
            <a:extLst>
              <a:ext uri="{FF2B5EF4-FFF2-40B4-BE49-F238E27FC236}">
                <a16:creationId xmlns:a16="http://schemas.microsoft.com/office/drawing/2014/main" id="{E628338E-B184-4B17-B0DC-11464B61B0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32016" r="87209" b="62735"/>
          <a:stretch>
            <a:fillRect/>
          </a:stretch>
        </p:blipFill>
        <p:spPr>
          <a:xfrm>
            <a:off x="7499543" y="2652518"/>
            <a:ext cx="242279" cy="359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5" name="Imagen 56">
            <a:extLst>
              <a:ext uri="{FF2B5EF4-FFF2-40B4-BE49-F238E27FC236}">
                <a16:creationId xmlns:a16="http://schemas.microsoft.com/office/drawing/2014/main" id="{DA70AC2B-6123-4459-B60C-F34C5540A5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36818" r="87209" b="58986"/>
          <a:stretch>
            <a:fillRect/>
          </a:stretch>
        </p:blipFill>
        <p:spPr>
          <a:xfrm>
            <a:off x="7511411" y="2971580"/>
            <a:ext cx="242279" cy="2877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6" name="Imagen 57">
            <a:extLst>
              <a:ext uri="{FF2B5EF4-FFF2-40B4-BE49-F238E27FC236}">
                <a16:creationId xmlns:a16="http://schemas.microsoft.com/office/drawing/2014/main" id="{7AF4B225-B860-4DB9-BA3B-1F231AE047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41088" r="87893" b="53865"/>
          <a:stretch>
            <a:fillRect/>
          </a:stretch>
        </p:blipFill>
        <p:spPr>
          <a:xfrm>
            <a:off x="7511411" y="3274576"/>
            <a:ext cx="219611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7" name="Imagen 58">
            <a:extLst>
              <a:ext uri="{FF2B5EF4-FFF2-40B4-BE49-F238E27FC236}">
                <a16:creationId xmlns:a16="http://schemas.microsoft.com/office/drawing/2014/main" id="{6C89E81F-8556-40EE-ACD0-5460CC2BC5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85" t="45929" r="87690" b="49024"/>
          <a:stretch>
            <a:fillRect/>
          </a:stretch>
        </p:blipFill>
        <p:spPr>
          <a:xfrm>
            <a:off x="7505879" y="3588837"/>
            <a:ext cx="219611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8" name="Imagen 59">
            <a:extLst>
              <a:ext uri="{FF2B5EF4-FFF2-40B4-BE49-F238E27FC236}">
                <a16:creationId xmlns:a16="http://schemas.microsoft.com/office/drawing/2014/main" id="{972B13FE-AADA-441A-A39D-F35F998B3B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85" t="52458" r="87690" b="43346"/>
          <a:stretch>
            <a:fillRect/>
          </a:stretch>
        </p:blipFill>
        <p:spPr>
          <a:xfrm>
            <a:off x="7534089" y="3906371"/>
            <a:ext cx="219611" cy="2877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9" name="Imagen 60">
            <a:extLst>
              <a:ext uri="{FF2B5EF4-FFF2-40B4-BE49-F238E27FC236}">
                <a16:creationId xmlns:a16="http://schemas.microsoft.com/office/drawing/2014/main" id="{D78358D4-46D3-41FC-AFD9-313F0461AF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71" t="57265" r="88063" b="38496"/>
          <a:stretch>
            <a:fillRect/>
          </a:stretch>
        </p:blipFill>
        <p:spPr>
          <a:xfrm>
            <a:off x="7534089" y="4220632"/>
            <a:ext cx="207733" cy="29070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0" name="Imagen 62">
            <a:extLst>
              <a:ext uri="{FF2B5EF4-FFF2-40B4-BE49-F238E27FC236}">
                <a16:creationId xmlns:a16="http://schemas.microsoft.com/office/drawing/2014/main" id="{A47FDCD8-9928-4B04-9536-DDB6588900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33" t="61685" r="88301" b="34076"/>
          <a:stretch>
            <a:fillRect/>
          </a:stretch>
        </p:blipFill>
        <p:spPr>
          <a:xfrm>
            <a:off x="7525603" y="4497119"/>
            <a:ext cx="207733" cy="29070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1" name="Imagen 63">
            <a:extLst>
              <a:ext uri="{FF2B5EF4-FFF2-40B4-BE49-F238E27FC236}">
                <a16:creationId xmlns:a16="http://schemas.microsoft.com/office/drawing/2014/main" id="{8CC2F7AC-9009-41FF-A0CB-93B46EC1AF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87" t="66052" r="87705" b="28901"/>
          <a:stretch>
            <a:fillRect/>
          </a:stretch>
        </p:blipFill>
        <p:spPr>
          <a:xfrm>
            <a:off x="7522750" y="4786042"/>
            <a:ext cx="242279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2" name="Imagen 64">
            <a:extLst>
              <a:ext uri="{FF2B5EF4-FFF2-40B4-BE49-F238E27FC236}">
                <a16:creationId xmlns:a16="http://schemas.microsoft.com/office/drawing/2014/main" id="{5332047C-7D37-4AAB-99DF-9B70345324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06" t="70932" r="89086" b="24021"/>
          <a:stretch>
            <a:fillRect/>
          </a:stretch>
        </p:blipFill>
        <p:spPr>
          <a:xfrm>
            <a:off x="7484016" y="5090976"/>
            <a:ext cx="242279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3" name="Imagen 65">
            <a:extLst>
              <a:ext uri="{FF2B5EF4-FFF2-40B4-BE49-F238E27FC236}">
                <a16:creationId xmlns:a16="http://schemas.microsoft.com/office/drawing/2014/main" id="{AE64EE2A-6FF6-4D23-BC9C-080CCF0F43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62" t="82188" r="87930" b="13268"/>
          <a:stretch>
            <a:fillRect/>
          </a:stretch>
        </p:blipFill>
        <p:spPr>
          <a:xfrm>
            <a:off x="7504535" y="5701860"/>
            <a:ext cx="242279" cy="31162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4" name="Imagen 68">
            <a:extLst>
              <a:ext uri="{FF2B5EF4-FFF2-40B4-BE49-F238E27FC236}">
                <a16:creationId xmlns:a16="http://schemas.microsoft.com/office/drawing/2014/main" id="{5D1BEAE5-4452-4321-84F3-263E29E0E3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04" t="86456" r="87588" b="9000"/>
          <a:stretch>
            <a:fillRect/>
          </a:stretch>
        </p:blipFill>
        <p:spPr>
          <a:xfrm>
            <a:off x="7502030" y="6016157"/>
            <a:ext cx="242279" cy="31162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5" name="Botón de acción: en blanco 4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B09F815-F312-4998-B83F-EF255BF987D9}"/>
              </a:ext>
            </a:extLst>
          </p:cNvPr>
          <p:cNvSpPr/>
          <p:nvPr/>
        </p:nvSpPr>
        <p:spPr>
          <a:xfrm>
            <a:off x="7476847" y="9299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6" name="Botón de acción: en blanco 5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CF3540A-64D7-4B2A-B04B-9443306CE0E2}"/>
              </a:ext>
            </a:extLst>
          </p:cNvPr>
          <p:cNvSpPr/>
          <p:nvPr/>
        </p:nvSpPr>
        <p:spPr>
          <a:xfrm>
            <a:off x="7476847" y="118742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7" name="Botón de acción: en blanco 5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DF6D809-C81D-4FAC-9C4F-8C007F4CC472}"/>
              </a:ext>
            </a:extLst>
          </p:cNvPr>
          <p:cNvSpPr/>
          <p:nvPr/>
        </p:nvSpPr>
        <p:spPr>
          <a:xfrm>
            <a:off x="7476847" y="1518489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8" name="Botón de acción: en blanco 5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64AA98B-45B1-47E0-BEA5-818E628FA154}"/>
              </a:ext>
            </a:extLst>
          </p:cNvPr>
          <p:cNvSpPr/>
          <p:nvPr/>
        </p:nvSpPr>
        <p:spPr>
          <a:xfrm>
            <a:off x="7476847" y="181803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9" name="Botón de acción: en blanco 5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62DBF7B-DD39-4A14-8C91-0180408E5F32}"/>
              </a:ext>
            </a:extLst>
          </p:cNvPr>
          <p:cNvSpPr/>
          <p:nvPr/>
        </p:nvSpPr>
        <p:spPr>
          <a:xfrm>
            <a:off x="7476847" y="209868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0" name="Botón de acción: en blanco 5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E57E144-D565-450A-9479-2318714C1B9D}"/>
              </a:ext>
            </a:extLst>
          </p:cNvPr>
          <p:cNvSpPr/>
          <p:nvPr/>
        </p:nvSpPr>
        <p:spPr>
          <a:xfrm>
            <a:off x="7476847" y="240661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1" name="Botón de acción: en blanco 5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D3FBC21-6C89-4749-984F-326F7593C5B7}"/>
              </a:ext>
            </a:extLst>
          </p:cNvPr>
          <p:cNvSpPr/>
          <p:nvPr/>
        </p:nvSpPr>
        <p:spPr>
          <a:xfrm>
            <a:off x="7476847" y="332101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2" name="Botón de acción: en blanco 5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299C1D7-57BB-4B15-8087-99870A4169E3}"/>
              </a:ext>
            </a:extLst>
          </p:cNvPr>
          <p:cNvSpPr/>
          <p:nvPr/>
        </p:nvSpPr>
        <p:spPr>
          <a:xfrm>
            <a:off x="7476847" y="362055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3" name="Botón de acción: en blanco 5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4CA47FD-3F3A-4065-9351-5B429565756C}"/>
              </a:ext>
            </a:extLst>
          </p:cNvPr>
          <p:cNvSpPr/>
          <p:nvPr/>
        </p:nvSpPr>
        <p:spPr>
          <a:xfrm>
            <a:off x="7476847" y="390121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4" name="Botón de acción: en blanco 6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132321D-9422-4BE2-8659-DA9B84C9F717}"/>
              </a:ext>
            </a:extLst>
          </p:cNvPr>
          <p:cNvSpPr/>
          <p:nvPr/>
        </p:nvSpPr>
        <p:spPr>
          <a:xfrm>
            <a:off x="7476847" y="481667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5" name="Botón de acción: en blanco 6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E648AC8-E096-4089-BB86-057A9B6B8D08}"/>
              </a:ext>
            </a:extLst>
          </p:cNvPr>
          <p:cNvSpPr/>
          <p:nvPr/>
        </p:nvSpPr>
        <p:spPr>
          <a:xfrm>
            <a:off x="7476847" y="513617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6" name="Botón de acción: en blanco 6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3AA7F73-A04C-4B2F-BDE7-D9D7E125B7C5}"/>
              </a:ext>
            </a:extLst>
          </p:cNvPr>
          <p:cNvSpPr/>
          <p:nvPr/>
        </p:nvSpPr>
        <p:spPr>
          <a:xfrm>
            <a:off x="7476847" y="543571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7" name="Botón de acción: en blanco 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149052C-E5EC-44E6-8B0C-46AFEA25C297}"/>
              </a:ext>
            </a:extLst>
          </p:cNvPr>
          <p:cNvSpPr/>
          <p:nvPr/>
        </p:nvSpPr>
        <p:spPr>
          <a:xfrm>
            <a:off x="7476847" y="571637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8" name="Botón de acción: en blanco 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5EEA6A0-09A6-436C-AA48-27597A83B407}"/>
              </a:ext>
            </a:extLst>
          </p:cNvPr>
          <p:cNvSpPr/>
          <p:nvPr/>
        </p:nvSpPr>
        <p:spPr>
          <a:xfrm>
            <a:off x="7476847" y="604744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9" name="Botón de acción: en blanco 6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48BB363-516F-4F70-B8D4-B7D16EADCF5F}"/>
              </a:ext>
            </a:extLst>
          </p:cNvPr>
          <p:cNvSpPr/>
          <p:nvPr/>
        </p:nvSpPr>
        <p:spPr>
          <a:xfrm>
            <a:off x="7476847" y="634060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0" name="Botón de acción: en blanco 6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37DC57B-1CE7-4D0B-B0FA-3BEF712FCAC7}"/>
              </a:ext>
            </a:extLst>
          </p:cNvPr>
          <p:cNvSpPr/>
          <p:nvPr/>
        </p:nvSpPr>
        <p:spPr>
          <a:xfrm>
            <a:off x="7476847" y="423228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1" name="Botón de acción: en blanco 6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1D887DE-3613-4BA8-9457-164DF8B0124F}"/>
              </a:ext>
            </a:extLst>
          </p:cNvPr>
          <p:cNvSpPr/>
          <p:nvPr/>
        </p:nvSpPr>
        <p:spPr>
          <a:xfrm>
            <a:off x="7478777" y="301216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2" name="Botón de acción: en blanco 5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1414690-084F-40E1-BEB4-97D74DE102D2}"/>
              </a:ext>
            </a:extLst>
          </p:cNvPr>
          <p:cNvSpPr/>
          <p:nvPr/>
        </p:nvSpPr>
        <p:spPr>
          <a:xfrm>
            <a:off x="7476847" y="452444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3" name="Botón de acción: en blanco 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3D9858E-F4A6-49F0-B218-C80C6B19736F}"/>
              </a:ext>
            </a:extLst>
          </p:cNvPr>
          <p:cNvSpPr/>
          <p:nvPr/>
        </p:nvSpPr>
        <p:spPr>
          <a:xfrm>
            <a:off x="7476847" y="271140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A77CC298-C6AD-4984-94BE-214000AB970A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0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0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1" grpId="0"/>
      <p:bldP spid="122" grpId="0"/>
      <p:bldP spid="12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4C03BC-0F96-4C3A-B57E-A44905266C85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eyes</a:t>
            </a:r>
            <a:endParaRPr kumimoji="0" lang="es-E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973179"/>
      </p:ext>
    </p:extLst>
  </p:cSld>
  <p:clrMapOvr>
    <a:masterClrMapping/>
  </p:clrMapOvr>
  <p:transition spd="slow" advClick="0" advTm="3000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">
            <a:extLst>
              <a:ext uri="{FF2B5EF4-FFF2-40B4-BE49-F238E27FC236}">
                <a16:creationId xmlns:a16="http://schemas.microsoft.com/office/drawing/2014/main" id="{C403A089-E59D-4976-B3C1-215BBCB115F9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13/20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CuadroTexto 2">
            <a:extLst>
              <a:ext uri="{FF2B5EF4-FFF2-40B4-BE49-F238E27FC236}">
                <a16:creationId xmlns:a16="http://schemas.microsoft.com/office/drawing/2014/main" id="{27AD7712-5F55-45A5-9776-E80FBF867D3C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Go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to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broser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extensions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8A7FB5F-F14B-405A-8673-1A333E41C9EA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3" name="arrow.wav"/>
          </p:stSnd>
        </p:sndAc>
      </p:transition>
    </mc:Choice>
    <mc:Fallback>
      <p:transition spd="slow">
        <p:sndAc>
          <p:stSnd>
            <p:snd r:embed="rId3" name="arrow.wav"/>
          </p:stSnd>
        </p:sndAc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7">
            <a:extLst>
              <a:ext uri="{FF2B5EF4-FFF2-40B4-BE49-F238E27FC236}">
                <a16:creationId xmlns:a16="http://schemas.microsoft.com/office/drawing/2014/main" id="{5E77CEC3-1773-41B0-B1E9-B1E56735CEEE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13/20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BF640D39-3E98-49E3-9754-341F1604281B}"/>
              </a:ext>
            </a:extLst>
          </p:cNvPr>
          <p:cNvSpPr/>
          <p:nvPr/>
        </p:nvSpPr>
        <p:spPr>
          <a:xfrm>
            <a:off x="7283040" y="243587"/>
            <a:ext cx="3381030" cy="468895"/>
          </a:xfrm>
          <a:prstGeom prst="rect">
            <a:avLst/>
          </a:prstGeom>
          <a:solidFill>
            <a:srgbClr val="A6A6A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69EBCF1D-58EB-431A-A7E6-C30B333131C2}"/>
              </a:ext>
            </a:extLst>
          </p:cNvPr>
          <p:cNvSpPr/>
          <p:nvPr/>
        </p:nvSpPr>
        <p:spPr>
          <a:xfrm>
            <a:off x="7435983" y="321585"/>
            <a:ext cx="2304157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34"/>
              </a:rPr>
              <a:t>Browser configuration</a:t>
            </a:r>
            <a:endParaRPr lang="fr-FR" sz="20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10" name="Botón de acción: en blanco 6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C227B56-88D1-4B8B-AC66-55876F351555}"/>
              </a:ext>
            </a:extLst>
          </p:cNvPr>
          <p:cNvSpPr/>
          <p:nvPr/>
        </p:nvSpPr>
        <p:spPr>
          <a:xfrm>
            <a:off x="7283040" y="238466"/>
            <a:ext cx="3381030" cy="477271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CuadroTexto 2">
            <a:extLst>
              <a:ext uri="{FF2B5EF4-FFF2-40B4-BE49-F238E27FC236}">
                <a16:creationId xmlns:a16="http://schemas.microsoft.com/office/drawing/2014/main" id="{C676595A-E022-4B7A-9FCD-70B8F1C57BF0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Go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to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broser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extensions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2C146FC-8CB0-4D7A-B188-E6E597ABD4C7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adroTexto 7">
            <a:extLst>
              <a:ext uri="{FF2B5EF4-FFF2-40B4-BE49-F238E27FC236}">
                <a16:creationId xmlns:a16="http://schemas.microsoft.com/office/drawing/2014/main" id="{C4A5E92B-5E5B-461C-B589-8B767AE1B50A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13/20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5" name="CuadroTexto 2">
            <a:extLst>
              <a:ext uri="{FF2B5EF4-FFF2-40B4-BE49-F238E27FC236}">
                <a16:creationId xmlns:a16="http://schemas.microsoft.com/office/drawing/2014/main" id="{9042DF7D-9DF4-4635-B909-F24B9D564D30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Go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to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broser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extensions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5CC82DC9-30B7-4E72-B3CE-0069181AF1A9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7" name="Rectangle 15">
            <a:extLst>
              <a:ext uri="{FF2B5EF4-FFF2-40B4-BE49-F238E27FC236}">
                <a16:creationId xmlns:a16="http://schemas.microsoft.com/office/drawing/2014/main" id="{0CA71A27-E440-4535-B0F3-7EA68B1C537D}"/>
              </a:ext>
            </a:extLst>
          </p:cNvPr>
          <p:cNvSpPr/>
          <p:nvPr/>
        </p:nvSpPr>
        <p:spPr>
          <a:xfrm>
            <a:off x="7276292" y="673117"/>
            <a:ext cx="3387778" cy="6001755"/>
          </a:xfrm>
          <a:prstGeom prst="rect">
            <a:avLst/>
          </a:prstGeom>
          <a:solidFill>
            <a:srgbClr val="4A4A4A"/>
          </a:solidFill>
          <a:ln cap="flat">
            <a:noFill/>
            <a:prstDash val="solid"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68" name="Rectangle 17">
            <a:extLst>
              <a:ext uri="{FF2B5EF4-FFF2-40B4-BE49-F238E27FC236}">
                <a16:creationId xmlns:a16="http://schemas.microsoft.com/office/drawing/2014/main" id="{D437D84A-D0F9-44F4-ADE2-6E6039F55E8D}"/>
              </a:ext>
            </a:extLst>
          </p:cNvPr>
          <p:cNvSpPr/>
          <p:nvPr/>
        </p:nvSpPr>
        <p:spPr>
          <a:xfrm>
            <a:off x="7802154" y="936025"/>
            <a:ext cx="517770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New tab</a:t>
            </a:r>
          </a:p>
        </p:txBody>
      </p:sp>
      <p:sp>
        <p:nvSpPr>
          <p:cNvPr id="69" name="Rectangle 18">
            <a:extLst>
              <a:ext uri="{FF2B5EF4-FFF2-40B4-BE49-F238E27FC236}">
                <a16:creationId xmlns:a16="http://schemas.microsoft.com/office/drawing/2014/main" id="{B1789D21-A010-4DFD-856F-1BFB5F8086B8}"/>
              </a:ext>
            </a:extLst>
          </p:cNvPr>
          <p:cNvSpPr/>
          <p:nvPr/>
        </p:nvSpPr>
        <p:spPr>
          <a:xfrm>
            <a:off x="7802154" y="1237009"/>
            <a:ext cx="79508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New </a:t>
            </a: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window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70" name="Rectangle 20">
            <a:extLst>
              <a:ext uri="{FF2B5EF4-FFF2-40B4-BE49-F238E27FC236}">
                <a16:creationId xmlns:a16="http://schemas.microsoft.com/office/drawing/2014/main" id="{BD9F56DB-B6AD-4605-B27F-D96959876891}"/>
              </a:ext>
            </a:extLst>
          </p:cNvPr>
          <p:cNvSpPr/>
          <p:nvPr/>
        </p:nvSpPr>
        <p:spPr>
          <a:xfrm>
            <a:off x="7802154" y="1838968"/>
            <a:ext cx="360675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Zoom</a:t>
            </a:r>
          </a:p>
        </p:txBody>
      </p:sp>
      <p:sp>
        <p:nvSpPr>
          <p:cNvPr id="71" name="Rectangle 23">
            <a:extLst>
              <a:ext uri="{FF2B5EF4-FFF2-40B4-BE49-F238E27FC236}">
                <a16:creationId xmlns:a16="http://schemas.microsoft.com/office/drawing/2014/main" id="{974D6E5F-9771-4544-8CF9-AD7467BEBF38}"/>
              </a:ext>
            </a:extLst>
          </p:cNvPr>
          <p:cNvSpPr/>
          <p:nvPr/>
        </p:nvSpPr>
        <p:spPr>
          <a:xfrm>
            <a:off x="7796046" y="2139952"/>
            <a:ext cx="580287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Favorites</a:t>
            </a:r>
          </a:p>
        </p:txBody>
      </p:sp>
      <p:sp>
        <p:nvSpPr>
          <p:cNvPr id="72" name="Rectangle 19">
            <a:extLst>
              <a:ext uri="{FF2B5EF4-FFF2-40B4-BE49-F238E27FC236}">
                <a16:creationId xmlns:a16="http://schemas.microsoft.com/office/drawing/2014/main" id="{877694FD-9E4C-47B6-ACB6-099F3B1A2077}"/>
              </a:ext>
            </a:extLst>
          </p:cNvPr>
          <p:cNvSpPr/>
          <p:nvPr/>
        </p:nvSpPr>
        <p:spPr>
          <a:xfrm>
            <a:off x="7802154" y="1537984"/>
            <a:ext cx="138980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New </a:t>
            </a: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InPrivate</a:t>
            </a: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window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73" name="Rectangle 24">
            <a:extLst>
              <a:ext uri="{FF2B5EF4-FFF2-40B4-BE49-F238E27FC236}">
                <a16:creationId xmlns:a16="http://schemas.microsoft.com/office/drawing/2014/main" id="{207DDEA6-3AC0-4486-B0F4-85A89A6BF22E}"/>
              </a:ext>
            </a:extLst>
          </p:cNvPr>
          <p:cNvSpPr/>
          <p:nvPr/>
        </p:nvSpPr>
        <p:spPr>
          <a:xfrm>
            <a:off x="7796046" y="2440935"/>
            <a:ext cx="439223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History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74" name="Rectangle 25">
            <a:extLst>
              <a:ext uri="{FF2B5EF4-FFF2-40B4-BE49-F238E27FC236}">
                <a16:creationId xmlns:a16="http://schemas.microsoft.com/office/drawing/2014/main" id="{179F9056-1398-4182-BABC-B9C90A47BFEC}"/>
              </a:ext>
            </a:extLst>
          </p:cNvPr>
          <p:cNvSpPr/>
          <p:nvPr/>
        </p:nvSpPr>
        <p:spPr>
          <a:xfrm>
            <a:off x="7796046" y="2741919"/>
            <a:ext cx="700513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Downloads</a:t>
            </a:r>
          </a:p>
        </p:txBody>
      </p:sp>
      <p:sp>
        <p:nvSpPr>
          <p:cNvPr id="75" name="Rectangle 25">
            <a:extLst>
              <a:ext uri="{FF2B5EF4-FFF2-40B4-BE49-F238E27FC236}">
                <a16:creationId xmlns:a16="http://schemas.microsoft.com/office/drawing/2014/main" id="{A227E719-702F-46B7-B8C4-09A90F9EFD81}"/>
              </a:ext>
            </a:extLst>
          </p:cNvPr>
          <p:cNvSpPr/>
          <p:nvPr/>
        </p:nvSpPr>
        <p:spPr>
          <a:xfrm>
            <a:off x="7796046" y="3042903"/>
            <a:ext cx="32220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Apps</a:t>
            </a:r>
          </a:p>
        </p:txBody>
      </p:sp>
      <p:sp>
        <p:nvSpPr>
          <p:cNvPr id="76" name="Rectangle 25">
            <a:extLst>
              <a:ext uri="{FF2B5EF4-FFF2-40B4-BE49-F238E27FC236}">
                <a16:creationId xmlns:a16="http://schemas.microsoft.com/office/drawing/2014/main" id="{64EC3D76-5FE5-4B44-B843-2A06530DECD7}"/>
              </a:ext>
            </a:extLst>
          </p:cNvPr>
          <p:cNvSpPr/>
          <p:nvPr/>
        </p:nvSpPr>
        <p:spPr>
          <a:xfrm>
            <a:off x="7796046" y="3343887"/>
            <a:ext cx="690895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Extensions</a:t>
            </a:r>
          </a:p>
        </p:txBody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A582A682-8D59-4386-8E8E-6BB8EBEFBCDE}"/>
              </a:ext>
            </a:extLst>
          </p:cNvPr>
          <p:cNvSpPr/>
          <p:nvPr/>
        </p:nvSpPr>
        <p:spPr>
          <a:xfrm>
            <a:off x="7803763" y="3649233"/>
            <a:ext cx="692497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Collections</a:t>
            </a:r>
          </a:p>
        </p:txBody>
      </p:sp>
      <p:sp>
        <p:nvSpPr>
          <p:cNvPr id="78" name="Rectangle 25">
            <a:extLst>
              <a:ext uri="{FF2B5EF4-FFF2-40B4-BE49-F238E27FC236}">
                <a16:creationId xmlns:a16="http://schemas.microsoft.com/office/drawing/2014/main" id="{4EA2A351-009C-42C8-BEB7-A02807520CD2}"/>
              </a:ext>
            </a:extLst>
          </p:cNvPr>
          <p:cNvSpPr/>
          <p:nvPr/>
        </p:nvSpPr>
        <p:spPr>
          <a:xfrm>
            <a:off x="7803763" y="3950217"/>
            <a:ext cx="29014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Print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79" name="Rectangle 25">
            <a:extLst>
              <a:ext uri="{FF2B5EF4-FFF2-40B4-BE49-F238E27FC236}">
                <a16:creationId xmlns:a16="http://schemas.microsoft.com/office/drawing/2014/main" id="{6D4EE123-BD26-4C2F-9F97-4771D727C37C}"/>
              </a:ext>
            </a:extLst>
          </p:cNvPr>
          <p:cNvSpPr/>
          <p:nvPr/>
        </p:nvSpPr>
        <p:spPr>
          <a:xfrm>
            <a:off x="7803763" y="4254026"/>
            <a:ext cx="798295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Web capture</a:t>
            </a:r>
          </a:p>
        </p:txBody>
      </p:sp>
      <p:sp>
        <p:nvSpPr>
          <p:cNvPr id="80" name="Rectangle 25">
            <a:extLst>
              <a:ext uri="{FF2B5EF4-FFF2-40B4-BE49-F238E27FC236}">
                <a16:creationId xmlns:a16="http://schemas.microsoft.com/office/drawing/2014/main" id="{68B6FCF6-7A51-473D-9FD3-BBA89C1B4503}"/>
              </a:ext>
            </a:extLst>
          </p:cNvPr>
          <p:cNvSpPr/>
          <p:nvPr/>
        </p:nvSpPr>
        <p:spPr>
          <a:xfrm>
            <a:off x="7796046" y="4557835"/>
            <a:ext cx="37670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Share</a:t>
            </a:r>
          </a:p>
        </p:txBody>
      </p:sp>
      <p:sp>
        <p:nvSpPr>
          <p:cNvPr id="81" name="Rectangle 25">
            <a:extLst>
              <a:ext uri="{FF2B5EF4-FFF2-40B4-BE49-F238E27FC236}">
                <a16:creationId xmlns:a16="http://schemas.microsoft.com/office/drawing/2014/main" id="{7C03F016-5DC3-4F94-9006-3BBEA2B5FC64}"/>
              </a:ext>
            </a:extLst>
          </p:cNvPr>
          <p:cNvSpPr/>
          <p:nvPr/>
        </p:nvSpPr>
        <p:spPr>
          <a:xfrm>
            <a:off x="7803763" y="4858819"/>
            <a:ext cx="82394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Find</a:t>
            </a: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 on page</a:t>
            </a:r>
          </a:p>
        </p:txBody>
      </p:sp>
      <p:sp>
        <p:nvSpPr>
          <p:cNvPr id="82" name="Rectangle 25">
            <a:extLst>
              <a:ext uri="{FF2B5EF4-FFF2-40B4-BE49-F238E27FC236}">
                <a16:creationId xmlns:a16="http://schemas.microsoft.com/office/drawing/2014/main" id="{8FD546F4-3410-443C-B0D4-2FE00473284D}"/>
              </a:ext>
            </a:extLst>
          </p:cNvPr>
          <p:cNvSpPr/>
          <p:nvPr/>
        </p:nvSpPr>
        <p:spPr>
          <a:xfrm>
            <a:off x="7802959" y="5159803"/>
            <a:ext cx="722955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Read </a:t>
            </a: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aloud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83" name="Rectangle 25">
            <a:extLst>
              <a:ext uri="{FF2B5EF4-FFF2-40B4-BE49-F238E27FC236}">
                <a16:creationId xmlns:a16="http://schemas.microsoft.com/office/drawing/2014/main" id="{4E43716E-8BAE-468A-9B5B-0C828B3AE591}"/>
              </a:ext>
            </a:extLst>
          </p:cNvPr>
          <p:cNvSpPr/>
          <p:nvPr/>
        </p:nvSpPr>
        <p:spPr>
          <a:xfrm>
            <a:off x="7802959" y="5460778"/>
            <a:ext cx="657231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More </a:t>
            </a: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tools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84" name="Rectangle 25">
            <a:extLst>
              <a:ext uri="{FF2B5EF4-FFF2-40B4-BE49-F238E27FC236}">
                <a16:creationId xmlns:a16="http://schemas.microsoft.com/office/drawing/2014/main" id="{06B5BC2F-9BDC-44CF-BA1F-5817983734E7}"/>
              </a:ext>
            </a:extLst>
          </p:cNvPr>
          <p:cNvSpPr/>
          <p:nvPr/>
        </p:nvSpPr>
        <p:spPr>
          <a:xfrm>
            <a:off x="7796046" y="5757921"/>
            <a:ext cx="509755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Settings</a:t>
            </a:r>
          </a:p>
        </p:txBody>
      </p:sp>
      <p:sp>
        <p:nvSpPr>
          <p:cNvPr id="85" name="Rectangle 25">
            <a:extLst>
              <a:ext uri="{FF2B5EF4-FFF2-40B4-BE49-F238E27FC236}">
                <a16:creationId xmlns:a16="http://schemas.microsoft.com/office/drawing/2014/main" id="{A2A7E96B-062B-4220-AEFD-3A1311DD5379}"/>
              </a:ext>
            </a:extLst>
          </p:cNvPr>
          <p:cNvSpPr/>
          <p:nvPr/>
        </p:nvSpPr>
        <p:spPr>
          <a:xfrm>
            <a:off x="7796046" y="6055065"/>
            <a:ext cx="117660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Help and feedback</a:t>
            </a:r>
          </a:p>
        </p:txBody>
      </p:sp>
      <p:sp>
        <p:nvSpPr>
          <p:cNvPr id="86" name="Rectangle 25">
            <a:extLst>
              <a:ext uri="{FF2B5EF4-FFF2-40B4-BE49-F238E27FC236}">
                <a16:creationId xmlns:a16="http://schemas.microsoft.com/office/drawing/2014/main" id="{CAAD78A6-B627-429C-9CD5-CF9262FBA6AB}"/>
              </a:ext>
            </a:extLst>
          </p:cNvPr>
          <p:cNvSpPr/>
          <p:nvPr/>
        </p:nvSpPr>
        <p:spPr>
          <a:xfrm>
            <a:off x="7796046" y="6359889"/>
            <a:ext cx="902491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Close browser</a:t>
            </a:r>
          </a:p>
        </p:txBody>
      </p:sp>
      <p:sp>
        <p:nvSpPr>
          <p:cNvPr id="87" name="Rectangle 25">
            <a:extLst>
              <a:ext uri="{FF2B5EF4-FFF2-40B4-BE49-F238E27FC236}">
                <a16:creationId xmlns:a16="http://schemas.microsoft.com/office/drawing/2014/main" id="{071F388D-E76D-4502-93C1-13DECAEC49E1}"/>
              </a:ext>
            </a:extLst>
          </p:cNvPr>
          <p:cNvSpPr/>
          <p:nvPr/>
        </p:nvSpPr>
        <p:spPr>
          <a:xfrm>
            <a:off x="10447312" y="3045976"/>
            <a:ext cx="412824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88" name="Rectangle 25">
            <a:extLst>
              <a:ext uri="{FF2B5EF4-FFF2-40B4-BE49-F238E27FC236}">
                <a16:creationId xmlns:a16="http://schemas.microsoft.com/office/drawing/2014/main" id="{04A48B97-8E08-4371-AB32-AFC09E11A13D}"/>
              </a:ext>
            </a:extLst>
          </p:cNvPr>
          <p:cNvSpPr/>
          <p:nvPr/>
        </p:nvSpPr>
        <p:spPr>
          <a:xfrm>
            <a:off x="10456730" y="5448095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89" name="Rectangle 25">
            <a:extLst>
              <a:ext uri="{FF2B5EF4-FFF2-40B4-BE49-F238E27FC236}">
                <a16:creationId xmlns:a16="http://schemas.microsoft.com/office/drawing/2014/main" id="{478C7364-09AC-4F7A-9A0B-D08FF16C23BD}"/>
              </a:ext>
            </a:extLst>
          </p:cNvPr>
          <p:cNvSpPr/>
          <p:nvPr/>
        </p:nvSpPr>
        <p:spPr>
          <a:xfrm>
            <a:off x="10456730" y="6053337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90" name="Rectangle 18">
            <a:extLst>
              <a:ext uri="{FF2B5EF4-FFF2-40B4-BE49-F238E27FC236}">
                <a16:creationId xmlns:a16="http://schemas.microsoft.com/office/drawing/2014/main" id="{751ADE58-E26A-4515-86D5-450DB01BC039}"/>
              </a:ext>
            </a:extLst>
          </p:cNvPr>
          <p:cNvSpPr/>
          <p:nvPr/>
        </p:nvSpPr>
        <p:spPr>
          <a:xfrm>
            <a:off x="7283040" y="243587"/>
            <a:ext cx="3381030" cy="468895"/>
          </a:xfrm>
          <a:prstGeom prst="rect">
            <a:avLst/>
          </a:prstGeom>
          <a:solidFill>
            <a:srgbClr val="A6A6A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1" name="Rectangle 9">
            <a:extLst>
              <a:ext uri="{FF2B5EF4-FFF2-40B4-BE49-F238E27FC236}">
                <a16:creationId xmlns:a16="http://schemas.microsoft.com/office/drawing/2014/main" id="{74223820-38DF-45CE-AFF2-E5C83DD4B944}"/>
              </a:ext>
            </a:extLst>
          </p:cNvPr>
          <p:cNvSpPr/>
          <p:nvPr/>
        </p:nvSpPr>
        <p:spPr>
          <a:xfrm>
            <a:off x="7435983" y="321585"/>
            <a:ext cx="2304157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34"/>
              </a:rPr>
              <a:t>Browser configuration</a:t>
            </a:r>
            <a:endParaRPr lang="fr-FR" sz="20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</a:endParaRPr>
          </a:p>
        </p:txBody>
      </p:sp>
      <p:pic>
        <p:nvPicPr>
          <p:cNvPr id="92" name="Imagen 2">
            <a:extLst>
              <a:ext uri="{FF2B5EF4-FFF2-40B4-BE49-F238E27FC236}">
                <a16:creationId xmlns:a16="http://schemas.microsoft.com/office/drawing/2014/main" id="{F3881FC3-58F6-4C48-8F9F-8D3F82E364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59" t="1998" r="86628" b="93234"/>
          <a:stretch>
            <a:fillRect/>
          </a:stretch>
        </p:blipFill>
        <p:spPr>
          <a:xfrm>
            <a:off x="7462153" y="895407"/>
            <a:ext cx="295451" cy="326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3" name="Imagen 39">
            <a:extLst>
              <a:ext uri="{FF2B5EF4-FFF2-40B4-BE49-F238E27FC236}">
                <a16:creationId xmlns:a16="http://schemas.microsoft.com/office/drawing/2014/main" id="{31C402D3-768C-416B-832B-32DD37AE7D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41" t="6718" r="87180" b="88514"/>
          <a:stretch>
            <a:fillRect/>
          </a:stretch>
        </p:blipFill>
        <p:spPr>
          <a:xfrm>
            <a:off x="7488743" y="1158160"/>
            <a:ext cx="244592" cy="326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4" name="Imagen 44">
            <a:extLst>
              <a:ext uri="{FF2B5EF4-FFF2-40B4-BE49-F238E27FC236}">
                <a16:creationId xmlns:a16="http://schemas.microsoft.com/office/drawing/2014/main" id="{E5D606C0-F40E-4BF1-B23C-70F2D7F1B8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75" t="10265" r="86814" b="84860"/>
          <a:stretch>
            <a:fillRect/>
          </a:stretch>
        </p:blipFill>
        <p:spPr>
          <a:xfrm>
            <a:off x="7488743" y="1413580"/>
            <a:ext cx="268870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5" name="Imagen 47">
            <a:extLst>
              <a:ext uri="{FF2B5EF4-FFF2-40B4-BE49-F238E27FC236}">
                <a16:creationId xmlns:a16="http://schemas.microsoft.com/office/drawing/2014/main" id="{570EF380-47A7-469C-8670-454F55E378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80" t="22948" r="87209" b="72177"/>
          <a:stretch>
            <a:fillRect/>
          </a:stretch>
        </p:blipFill>
        <p:spPr>
          <a:xfrm>
            <a:off x="7462153" y="2106640"/>
            <a:ext cx="268870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6" name="Imagen 51">
            <a:extLst>
              <a:ext uri="{FF2B5EF4-FFF2-40B4-BE49-F238E27FC236}">
                <a16:creationId xmlns:a16="http://schemas.microsoft.com/office/drawing/2014/main" id="{04298E47-1785-40E3-BBC1-0360DFF8F5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27401" r="87209" b="67724"/>
          <a:stretch>
            <a:fillRect/>
          </a:stretch>
        </p:blipFill>
        <p:spPr>
          <a:xfrm>
            <a:off x="7503502" y="2390424"/>
            <a:ext cx="242279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7" name="Imagen 52">
            <a:extLst>
              <a:ext uri="{FF2B5EF4-FFF2-40B4-BE49-F238E27FC236}">
                <a16:creationId xmlns:a16="http://schemas.microsoft.com/office/drawing/2014/main" id="{FE3C6CA9-8AC6-495D-8EF6-0CEDBD604D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32016" r="87209" b="62735"/>
          <a:stretch>
            <a:fillRect/>
          </a:stretch>
        </p:blipFill>
        <p:spPr>
          <a:xfrm>
            <a:off x="7499543" y="2652518"/>
            <a:ext cx="242279" cy="359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8" name="Imagen 56">
            <a:extLst>
              <a:ext uri="{FF2B5EF4-FFF2-40B4-BE49-F238E27FC236}">
                <a16:creationId xmlns:a16="http://schemas.microsoft.com/office/drawing/2014/main" id="{A97C7C46-D1F3-4654-9075-A6B3053124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36818" r="87209" b="58986"/>
          <a:stretch>
            <a:fillRect/>
          </a:stretch>
        </p:blipFill>
        <p:spPr>
          <a:xfrm>
            <a:off x="7511411" y="2971580"/>
            <a:ext cx="242279" cy="2877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9" name="Imagen 57">
            <a:extLst>
              <a:ext uri="{FF2B5EF4-FFF2-40B4-BE49-F238E27FC236}">
                <a16:creationId xmlns:a16="http://schemas.microsoft.com/office/drawing/2014/main" id="{DAA04530-B067-4FEF-9817-441787FAEE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41088" r="87893" b="53865"/>
          <a:stretch>
            <a:fillRect/>
          </a:stretch>
        </p:blipFill>
        <p:spPr>
          <a:xfrm>
            <a:off x="7511411" y="3274576"/>
            <a:ext cx="219611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0" name="Imagen 58">
            <a:extLst>
              <a:ext uri="{FF2B5EF4-FFF2-40B4-BE49-F238E27FC236}">
                <a16:creationId xmlns:a16="http://schemas.microsoft.com/office/drawing/2014/main" id="{569AC42C-4095-4D91-8F2A-1EB6873ABF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85" t="45929" r="87690" b="49024"/>
          <a:stretch>
            <a:fillRect/>
          </a:stretch>
        </p:blipFill>
        <p:spPr>
          <a:xfrm>
            <a:off x="7505879" y="3588837"/>
            <a:ext cx="219611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1" name="Imagen 59">
            <a:extLst>
              <a:ext uri="{FF2B5EF4-FFF2-40B4-BE49-F238E27FC236}">
                <a16:creationId xmlns:a16="http://schemas.microsoft.com/office/drawing/2014/main" id="{EF7DE410-2645-406D-A849-D273F71D9E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85" t="52458" r="87690" b="43346"/>
          <a:stretch>
            <a:fillRect/>
          </a:stretch>
        </p:blipFill>
        <p:spPr>
          <a:xfrm>
            <a:off x="7534089" y="3906371"/>
            <a:ext cx="219611" cy="2877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2" name="Imagen 60">
            <a:extLst>
              <a:ext uri="{FF2B5EF4-FFF2-40B4-BE49-F238E27FC236}">
                <a16:creationId xmlns:a16="http://schemas.microsoft.com/office/drawing/2014/main" id="{E41DA486-E2A5-4695-B360-9E64D38302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71" t="57265" r="88063" b="38496"/>
          <a:stretch>
            <a:fillRect/>
          </a:stretch>
        </p:blipFill>
        <p:spPr>
          <a:xfrm>
            <a:off x="7534089" y="4220632"/>
            <a:ext cx="207733" cy="29070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3" name="Imagen 62">
            <a:extLst>
              <a:ext uri="{FF2B5EF4-FFF2-40B4-BE49-F238E27FC236}">
                <a16:creationId xmlns:a16="http://schemas.microsoft.com/office/drawing/2014/main" id="{51A41D55-3DD9-4B74-9F4B-62482DAD15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33" t="61685" r="88301" b="34076"/>
          <a:stretch>
            <a:fillRect/>
          </a:stretch>
        </p:blipFill>
        <p:spPr>
          <a:xfrm>
            <a:off x="7525603" y="4497119"/>
            <a:ext cx="207733" cy="29070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4" name="Imagen 63">
            <a:extLst>
              <a:ext uri="{FF2B5EF4-FFF2-40B4-BE49-F238E27FC236}">
                <a16:creationId xmlns:a16="http://schemas.microsoft.com/office/drawing/2014/main" id="{D8733B15-821F-47E4-B5AB-7D365E2E94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87" t="66052" r="87705" b="28901"/>
          <a:stretch>
            <a:fillRect/>
          </a:stretch>
        </p:blipFill>
        <p:spPr>
          <a:xfrm>
            <a:off x="7522750" y="4786042"/>
            <a:ext cx="242279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5" name="Imagen 64">
            <a:extLst>
              <a:ext uri="{FF2B5EF4-FFF2-40B4-BE49-F238E27FC236}">
                <a16:creationId xmlns:a16="http://schemas.microsoft.com/office/drawing/2014/main" id="{F025BFF9-1704-4A4B-B212-A1D4F75FD4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06" t="70932" r="89086" b="24021"/>
          <a:stretch>
            <a:fillRect/>
          </a:stretch>
        </p:blipFill>
        <p:spPr>
          <a:xfrm>
            <a:off x="7484016" y="5090976"/>
            <a:ext cx="242279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6" name="Imagen 65">
            <a:extLst>
              <a:ext uri="{FF2B5EF4-FFF2-40B4-BE49-F238E27FC236}">
                <a16:creationId xmlns:a16="http://schemas.microsoft.com/office/drawing/2014/main" id="{CA863511-A1AB-4FFC-AE57-22E470E03D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62" t="82188" r="87930" b="13268"/>
          <a:stretch>
            <a:fillRect/>
          </a:stretch>
        </p:blipFill>
        <p:spPr>
          <a:xfrm>
            <a:off x="7504535" y="5701860"/>
            <a:ext cx="242279" cy="31162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7" name="Imagen 68">
            <a:extLst>
              <a:ext uri="{FF2B5EF4-FFF2-40B4-BE49-F238E27FC236}">
                <a16:creationId xmlns:a16="http://schemas.microsoft.com/office/drawing/2014/main" id="{12B816AC-4CDC-482D-94A1-50E420AA76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04" t="86456" r="87588" b="9000"/>
          <a:stretch>
            <a:fillRect/>
          </a:stretch>
        </p:blipFill>
        <p:spPr>
          <a:xfrm>
            <a:off x="7502030" y="6016157"/>
            <a:ext cx="242279" cy="31162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8" name="Botón de acción: en blanco 4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1F9153C-BBA7-491D-AEB4-6F53C1923C4B}"/>
              </a:ext>
            </a:extLst>
          </p:cNvPr>
          <p:cNvSpPr/>
          <p:nvPr/>
        </p:nvSpPr>
        <p:spPr>
          <a:xfrm>
            <a:off x="7476847" y="9299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9" name="Botón de acción: en blanco 5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A93558E-2FFA-4351-B654-D10CB5D5AF03}"/>
              </a:ext>
            </a:extLst>
          </p:cNvPr>
          <p:cNvSpPr/>
          <p:nvPr/>
        </p:nvSpPr>
        <p:spPr>
          <a:xfrm>
            <a:off x="7476847" y="118742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0" name="Botón de acción: en blanco 5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845323F-9D66-4CD2-A85D-12A3356EBC24}"/>
              </a:ext>
            </a:extLst>
          </p:cNvPr>
          <p:cNvSpPr/>
          <p:nvPr/>
        </p:nvSpPr>
        <p:spPr>
          <a:xfrm>
            <a:off x="7476847" y="1518489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1" name="Botón de acción: en blanco 5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B25A2AA-CF7C-4CC0-8B5C-30E7321B4E88}"/>
              </a:ext>
            </a:extLst>
          </p:cNvPr>
          <p:cNvSpPr/>
          <p:nvPr/>
        </p:nvSpPr>
        <p:spPr>
          <a:xfrm>
            <a:off x="7476847" y="181803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2" name="Botón de acción: en blanco 5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C242702-4985-49D9-A542-467828AF6928}"/>
              </a:ext>
            </a:extLst>
          </p:cNvPr>
          <p:cNvSpPr/>
          <p:nvPr/>
        </p:nvSpPr>
        <p:spPr>
          <a:xfrm>
            <a:off x="7476847" y="209868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3" name="Botón de acción: en blanco 5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ECBB634-4D4B-4CBC-A365-79D9C3084EFC}"/>
              </a:ext>
            </a:extLst>
          </p:cNvPr>
          <p:cNvSpPr/>
          <p:nvPr/>
        </p:nvSpPr>
        <p:spPr>
          <a:xfrm>
            <a:off x="7476847" y="240661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5" name="Botón de acción: en blanco 5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E4C0C8C-76A1-4242-95BF-A0B8EB03025F}"/>
              </a:ext>
            </a:extLst>
          </p:cNvPr>
          <p:cNvSpPr/>
          <p:nvPr/>
        </p:nvSpPr>
        <p:spPr>
          <a:xfrm>
            <a:off x="7476847" y="362055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6" name="Botón de acción: en blanco 5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620A819-16DB-4FC3-8F12-0CCEB4209B51}"/>
              </a:ext>
            </a:extLst>
          </p:cNvPr>
          <p:cNvSpPr/>
          <p:nvPr/>
        </p:nvSpPr>
        <p:spPr>
          <a:xfrm>
            <a:off x="7476847" y="390121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7" name="Botón de acción: en blanco 6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E9DC36E-6143-465A-B87E-60AB93F2D894}"/>
              </a:ext>
            </a:extLst>
          </p:cNvPr>
          <p:cNvSpPr/>
          <p:nvPr/>
        </p:nvSpPr>
        <p:spPr>
          <a:xfrm>
            <a:off x="7476847" y="481667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8" name="Botón de acción: en blanco 6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87247E9-713F-45D5-8C4B-B81D1DFF5AD9}"/>
              </a:ext>
            </a:extLst>
          </p:cNvPr>
          <p:cNvSpPr/>
          <p:nvPr/>
        </p:nvSpPr>
        <p:spPr>
          <a:xfrm>
            <a:off x="7476847" y="513617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9" name="Botón de acción: en blanco 6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D1F2383-F976-4206-85E9-96C5788CFF7C}"/>
              </a:ext>
            </a:extLst>
          </p:cNvPr>
          <p:cNvSpPr/>
          <p:nvPr/>
        </p:nvSpPr>
        <p:spPr>
          <a:xfrm>
            <a:off x="7476847" y="543571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0" name="Botón de acción: en blanco 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B06A675-AA62-4CCD-8CE2-8DF76F8BE4B9}"/>
              </a:ext>
            </a:extLst>
          </p:cNvPr>
          <p:cNvSpPr/>
          <p:nvPr/>
        </p:nvSpPr>
        <p:spPr>
          <a:xfrm>
            <a:off x="7476847" y="571637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1" name="Botón de acción: en blanco 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B8ED71B-628B-48E4-829B-C740FCAE2A8B}"/>
              </a:ext>
            </a:extLst>
          </p:cNvPr>
          <p:cNvSpPr/>
          <p:nvPr/>
        </p:nvSpPr>
        <p:spPr>
          <a:xfrm>
            <a:off x="7476847" y="604744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2" name="Botón de acción: en blanco 6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FC3359F-0F73-4364-B3C8-55B90C490F8A}"/>
              </a:ext>
            </a:extLst>
          </p:cNvPr>
          <p:cNvSpPr/>
          <p:nvPr/>
        </p:nvSpPr>
        <p:spPr>
          <a:xfrm>
            <a:off x="7476847" y="634060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3" name="Botón de acción: en blanco 6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661FE85-656A-4123-8C21-F2743A4F7057}"/>
              </a:ext>
            </a:extLst>
          </p:cNvPr>
          <p:cNvSpPr/>
          <p:nvPr/>
        </p:nvSpPr>
        <p:spPr>
          <a:xfrm>
            <a:off x="7476847" y="423228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4" name="Botón de acción: en blanco 6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7FADE9A-0D34-492A-99DD-57EEE6ED758A}"/>
              </a:ext>
            </a:extLst>
          </p:cNvPr>
          <p:cNvSpPr/>
          <p:nvPr/>
        </p:nvSpPr>
        <p:spPr>
          <a:xfrm>
            <a:off x="7478777" y="301216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5" name="Botón de acción: en blanco 5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BD21EAF-5DB4-4A65-B223-C10D7C39E4A7}"/>
              </a:ext>
            </a:extLst>
          </p:cNvPr>
          <p:cNvSpPr/>
          <p:nvPr/>
        </p:nvSpPr>
        <p:spPr>
          <a:xfrm>
            <a:off x="7476847" y="452444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6" name="Botón de acción: en blanco 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22F398D-1850-4B0E-A0A1-3C4DA3C2306C}"/>
              </a:ext>
            </a:extLst>
          </p:cNvPr>
          <p:cNvSpPr/>
          <p:nvPr/>
        </p:nvSpPr>
        <p:spPr>
          <a:xfrm>
            <a:off x="7476847" y="271140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7" name="Botón de acción: en blanco 5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C0DFFFA-0373-4A29-9939-A0216FC87945}"/>
              </a:ext>
            </a:extLst>
          </p:cNvPr>
          <p:cNvSpPr/>
          <p:nvPr/>
        </p:nvSpPr>
        <p:spPr>
          <a:xfrm>
            <a:off x="7476847" y="332101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>
            <a:extLst>
              <a:ext uri="{FF2B5EF4-FFF2-40B4-BE49-F238E27FC236}">
                <a16:creationId xmlns:a16="http://schemas.microsoft.com/office/drawing/2014/main" id="{11F28352-E72E-4BE4-AE40-6AFD58482851}"/>
              </a:ext>
            </a:extLst>
          </p:cNvPr>
          <p:cNvSpPr/>
          <p:nvPr/>
        </p:nvSpPr>
        <p:spPr>
          <a:xfrm>
            <a:off x="7645216" y="88413"/>
            <a:ext cx="2900613" cy="468895"/>
          </a:xfrm>
          <a:prstGeom prst="rect">
            <a:avLst/>
          </a:prstGeom>
          <a:solidFill>
            <a:srgbClr val="18181A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BA022A5-D552-4AF6-86C0-0A1800ADAC00}"/>
              </a:ext>
            </a:extLst>
          </p:cNvPr>
          <p:cNvSpPr/>
          <p:nvPr/>
        </p:nvSpPr>
        <p:spPr>
          <a:xfrm>
            <a:off x="7798149" y="166411"/>
            <a:ext cx="401777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Calibri" pitchFamily="34"/>
              </a:rPr>
              <a:t>Edit</a:t>
            </a:r>
            <a:endParaRPr lang="fr-FR" sz="20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</a:endParaRP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CEE9747E-4B72-439A-AAAA-2B16444F8085}"/>
              </a:ext>
            </a:extLst>
          </p:cNvPr>
          <p:cNvSpPr/>
          <p:nvPr/>
        </p:nvSpPr>
        <p:spPr>
          <a:xfrm>
            <a:off x="7645216" y="563663"/>
            <a:ext cx="2900613" cy="5977341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2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2EE28956-5A85-4C27-8B88-B1A6DF7D62FD}"/>
              </a:ext>
            </a:extLst>
          </p:cNvPr>
          <p:cNvSpPr/>
          <p:nvPr/>
        </p:nvSpPr>
        <p:spPr>
          <a:xfrm>
            <a:off x="7975789" y="743178"/>
            <a:ext cx="33823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Undo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5C96A93A-AEFD-499E-B1E9-A9FDD650D0E1}"/>
              </a:ext>
            </a:extLst>
          </p:cNvPr>
          <p:cNvSpPr/>
          <p:nvPr/>
        </p:nvSpPr>
        <p:spPr>
          <a:xfrm>
            <a:off x="7975789" y="1044162"/>
            <a:ext cx="33823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Redo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E5B4F120-2D07-4DF6-9C91-0564170DD4DF}"/>
              </a:ext>
            </a:extLst>
          </p:cNvPr>
          <p:cNvSpPr/>
          <p:nvPr/>
        </p:nvSpPr>
        <p:spPr>
          <a:xfrm>
            <a:off x="7975789" y="1646121"/>
            <a:ext cx="33021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Copy</a:t>
            </a:r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5BCFC6BD-18AD-4C04-9A8F-12F549D3F034}"/>
              </a:ext>
            </a:extLst>
          </p:cNvPr>
          <p:cNvSpPr/>
          <p:nvPr/>
        </p:nvSpPr>
        <p:spPr>
          <a:xfrm>
            <a:off x="7969672" y="1947105"/>
            <a:ext cx="36067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Paste</a:t>
            </a:r>
          </a:p>
        </p:txBody>
      </p:sp>
      <p:sp>
        <p:nvSpPr>
          <p:cNvPr id="11" name="Rectangle 19">
            <a:extLst>
              <a:ext uri="{FF2B5EF4-FFF2-40B4-BE49-F238E27FC236}">
                <a16:creationId xmlns:a16="http://schemas.microsoft.com/office/drawing/2014/main" id="{7EDD94C6-63B9-4A61-8EC2-6A925E7E32B3}"/>
              </a:ext>
            </a:extLst>
          </p:cNvPr>
          <p:cNvSpPr/>
          <p:nvPr/>
        </p:nvSpPr>
        <p:spPr>
          <a:xfrm>
            <a:off x="7975789" y="1345137"/>
            <a:ext cx="219612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Cut</a:t>
            </a:r>
          </a:p>
        </p:txBody>
      </p:sp>
      <p:sp>
        <p:nvSpPr>
          <p:cNvPr id="12" name="Rectangle 24">
            <a:extLst>
              <a:ext uri="{FF2B5EF4-FFF2-40B4-BE49-F238E27FC236}">
                <a16:creationId xmlns:a16="http://schemas.microsoft.com/office/drawing/2014/main" id="{12695B74-76B2-4E57-ABC2-860D50648D35}"/>
              </a:ext>
            </a:extLst>
          </p:cNvPr>
          <p:cNvSpPr/>
          <p:nvPr/>
        </p:nvSpPr>
        <p:spPr>
          <a:xfrm>
            <a:off x="7969672" y="2248088"/>
            <a:ext cx="40876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Detele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8316AFAE-0C64-494F-98AB-B42413734553}"/>
              </a:ext>
            </a:extLst>
          </p:cNvPr>
          <p:cNvSpPr/>
          <p:nvPr/>
        </p:nvSpPr>
        <p:spPr>
          <a:xfrm>
            <a:off x="7969672" y="2549072"/>
            <a:ext cx="573875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Select all</a:t>
            </a:r>
          </a:p>
        </p:txBody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2750273E-90F5-47F0-B3B4-B8341C785AE3}"/>
              </a:ext>
            </a:extLst>
          </p:cNvPr>
          <p:cNvSpPr/>
          <p:nvPr/>
        </p:nvSpPr>
        <p:spPr>
          <a:xfrm>
            <a:off x="7969672" y="2850056"/>
            <a:ext cx="73096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Deselect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all</a:t>
            </a:r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D40888CF-01C1-496E-9904-C4798080D5CB}"/>
              </a:ext>
            </a:extLst>
          </p:cNvPr>
          <p:cNvSpPr/>
          <p:nvPr/>
        </p:nvSpPr>
        <p:spPr>
          <a:xfrm>
            <a:off x="7969672" y="3151040"/>
            <a:ext cx="139781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Copy File to </a:t>
            </a:r>
            <a:r>
              <a:rPr lang="fr-FR" sz="110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C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lipboard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grpSp>
        <p:nvGrpSpPr>
          <p:cNvPr id="16" name="Group 17">
            <a:extLst>
              <a:ext uri="{FF2B5EF4-FFF2-40B4-BE49-F238E27FC236}">
                <a16:creationId xmlns:a16="http://schemas.microsoft.com/office/drawing/2014/main" id="{186BE8C9-C504-4788-BBE8-8DF66C493702}"/>
              </a:ext>
            </a:extLst>
          </p:cNvPr>
          <p:cNvGrpSpPr/>
          <p:nvPr/>
        </p:nvGrpSpPr>
        <p:grpSpPr>
          <a:xfrm>
            <a:off x="7483879" y="5948574"/>
            <a:ext cx="1766090" cy="577379"/>
            <a:chOff x="7483879" y="5948574"/>
            <a:chExt cx="1766090" cy="577379"/>
          </a:xfrm>
        </p:grpSpPr>
        <p:sp>
          <p:nvSpPr>
            <p:cNvPr id="17" name="Oval 33">
              <a:extLst>
                <a:ext uri="{FF2B5EF4-FFF2-40B4-BE49-F238E27FC236}">
                  <a16:creationId xmlns:a16="http://schemas.microsoft.com/office/drawing/2014/main" id="{6F8BD6E2-081B-4EA4-A8BE-BE217B21511F}"/>
                </a:ext>
              </a:extLst>
            </p:cNvPr>
            <p:cNvSpPr/>
            <p:nvPr/>
          </p:nvSpPr>
          <p:spPr>
            <a:xfrm>
              <a:off x="7483879" y="5948574"/>
              <a:ext cx="1766090" cy="577379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A6A6A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B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8" name="Oval 34">
              <a:extLst>
                <a:ext uri="{FF2B5EF4-FFF2-40B4-BE49-F238E27FC236}">
                  <a16:creationId xmlns:a16="http://schemas.microsoft.com/office/drawing/2014/main" id="{EA7D9CD6-88D8-4C00-9E02-950019156C14}"/>
                </a:ext>
              </a:extLst>
            </p:cNvPr>
            <p:cNvSpPr/>
            <p:nvPr/>
          </p:nvSpPr>
          <p:spPr>
            <a:xfrm>
              <a:off x="7678710" y="6012271"/>
              <a:ext cx="1376418" cy="44998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BFBFB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B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9" name="Oval 35">
              <a:extLst>
                <a:ext uri="{FF2B5EF4-FFF2-40B4-BE49-F238E27FC236}">
                  <a16:creationId xmlns:a16="http://schemas.microsoft.com/office/drawing/2014/main" id="{3B305B34-D873-4ACA-A721-759790F1753B}"/>
                </a:ext>
              </a:extLst>
            </p:cNvPr>
            <p:cNvSpPr/>
            <p:nvPr/>
          </p:nvSpPr>
          <p:spPr>
            <a:xfrm>
              <a:off x="7887285" y="6080458"/>
              <a:ext cx="959278" cy="313611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D9D9D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B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20" name="Oval 36">
              <a:extLst>
                <a:ext uri="{FF2B5EF4-FFF2-40B4-BE49-F238E27FC236}">
                  <a16:creationId xmlns:a16="http://schemas.microsoft.com/office/drawing/2014/main" id="{271D6DE7-263F-403E-BD31-8D059C121BA0}"/>
                </a:ext>
              </a:extLst>
            </p:cNvPr>
            <p:cNvSpPr/>
            <p:nvPr/>
          </p:nvSpPr>
          <p:spPr>
            <a:xfrm>
              <a:off x="8079821" y="6143405"/>
              <a:ext cx="574197" cy="18771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2F2F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B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21" name="Rectangle 25">
            <a:extLst>
              <a:ext uri="{FF2B5EF4-FFF2-40B4-BE49-F238E27FC236}">
                <a16:creationId xmlns:a16="http://schemas.microsoft.com/office/drawing/2014/main" id="{12C43CD7-D210-40B5-8616-06B08BAE26F7}"/>
              </a:ext>
            </a:extLst>
          </p:cNvPr>
          <p:cNvSpPr/>
          <p:nvPr/>
        </p:nvSpPr>
        <p:spPr>
          <a:xfrm>
            <a:off x="7977390" y="3456386"/>
            <a:ext cx="1189428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Edit </a:t>
            </a:r>
            <a:r>
              <a:rPr lang="fr-FR" sz="110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T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ext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&amp; Images</a:t>
            </a:r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C3D1E5B8-ED00-4964-865C-0C694DB162B4}"/>
              </a:ext>
            </a:extLst>
          </p:cNvPr>
          <p:cNvSpPr/>
          <p:nvPr/>
        </p:nvSpPr>
        <p:spPr>
          <a:xfrm>
            <a:off x="7977390" y="3757370"/>
            <a:ext cx="153407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Redact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Text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and Images</a:t>
            </a: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074EC244-C8DF-49FA-926D-8FB663F6C84A}"/>
              </a:ext>
            </a:extLst>
          </p:cNvPr>
          <p:cNvSpPr/>
          <p:nvPr/>
        </p:nvSpPr>
        <p:spPr>
          <a:xfrm>
            <a:off x="7977390" y="4061179"/>
            <a:ext cx="1065997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Take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a Snapshot</a:t>
            </a:r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13813762-3046-4C5E-A895-A7C1A661FF13}"/>
              </a:ext>
            </a:extLst>
          </p:cNvPr>
          <p:cNvSpPr/>
          <p:nvPr/>
        </p:nvSpPr>
        <p:spPr>
          <a:xfrm>
            <a:off x="7969672" y="4364988"/>
            <a:ext cx="94416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Check 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Spelling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6EF02867-0FB2-420D-B0EF-CECBC0086F20}"/>
              </a:ext>
            </a:extLst>
          </p:cNvPr>
          <p:cNvSpPr/>
          <p:nvPr/>
        </p:nvSpPr>
        <p:spPr>
          <a:xfrm>
            <a:off x="7977390" y="4665972"/>
            <a:ext cx="1489190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Look Up </a:t>
            </a:r>
            <a:r>
              <a:rPr lang="fr-FR" sz="1100" b="0" i="0" u="none" strike="noStrike" kern="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Selected</a:t>
            </a:r>
            <a:r>
              <a:rPr lang="fr-FR" sz="1100" b="0" i="0" u="none" strike="noStrike" kern="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Word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8AD67F-D4A9-4017-B97D-D56BDB6A28BC}"/>
              </a:ext>
            </a:extLst>
          </p:cNvPr>
          <p:cNvSpPr/>
          <p:nvPr/>
        </p:nvSpPr>
        <p:spPr>
          <a:xfrm>
            <a:off x="7976585" y="4966956"/>
            <a:ext cx="275717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Find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130E2993-3A2C-4B07-8928-3C1E4E2B9F4A}"/>
              </a:ext>
            </a:extLst>
          </p:cNvPr>
          <p:cNvSpPr/>
          <p:nvPr/>
        </p:nvSpPr>
        <p:spPr>
          <a:xfrm>
            <a:off x="7976585" y="5267931"/>
            <a:ext cx="1152560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Advanced </a:t>
            </a: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Search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</a:t>
            </a:r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4D000270-F559-49AA-A1CF-5A851E541653}"/>
              </a:ext>
            </a:extLst>
          </p:cNvPr>
          <p:cNvSpPr/>
          <p:nvPr/>
        </p:nvSpPr>
        <p:spPr>
          <a:xfrm>
            <a:off x="10369579" y="4392466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66A931D4-02F0-49D3-94CF-C2BD7A22EDE5}"/>
              </a:ext>
            </a:extLst>
          </p:cNvPr>
          <p:cNvSpPr/>
          <p:nvPr/>
        </p:nvSpPr>
        <p:spPr>
          <a:xfrm>
            <a:off x="10320988" y="5247375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E19242B4-9F40-4C42-A59B-80A911948911}"/>
              </a:ext>
            </a:extLst>
          </p:cNvPr>
          <p:cNvSpPr/>
          <p:nvPr/>
        </p:nvSpPr>
        <p:spPr>
          <a:xfrm>
            <a:off x="10328705" y="5535805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932504C6-26B6-40AE-B202-7F5B81B63DB9}"/>
              </a:ext>
            </a:extLst>
          </p:cNvPr>
          <p:cNvSpPr/>
          <p:nvPr/>
        </p:nvSpPr>
        <p:spPr>
          <a:xfrm>
            <a:off x="7969672" y="5838361"/>
            <a:ext cx="89447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Manage Tools</a:t>
            </a:r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9D4D1E6E-9D2C-4D13-8A20-147557319A8B}"/>
              </a:ext>
            </a:extLst>
          </p:cNvPr>
          <p:cNvSpPr/>
          <p:nvPr/>
        </p:nvSpPr>
        <p:spPr>
          <a:xfrm>
            <a:off x="7969672" y="5565074"/>
            <a:ext cx="827147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Accesibilidad</a:t>
            </a:r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C26A5E19-3353-4093-A375-68006E47E4D0}"/>
              </a:ext>
            </a:extLst>
          </p:cNvPr>
          <p:cNvSpPr/>
          <p:nvPr/>
        </p:nvSpPr>
        <p:spPr>
          <a:xfrm>
            <a:off x="7982721" y="6111291"/>
            <a:ext cx="759823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Preferences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37" name="CuadroTexto 7">
            <a:extLst>
              <a:ext uri="{FF2B5EF4-FFF2-40B4-BE49-F238E27FC236}">
                <a16:creationId xmlns:a16="http://schemas.microsoft.com/office/drawing/2014/main" id="{42D34B8D-C0CE-442B-822B-24598D43345D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8" name="CuadroTexto 2">
            <a:extLst>
              <a:ext uri="{FF2B5EF4-FFF2-40B4-BE49-F238E27FC236}">
                <a16:creationId xmlns:a16="http://schemas.microsoft.com/office/drawing/2014/main" id="{734C9E6E-CEBD-4690-946A-613E42955339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Go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preferences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0" name="CuadroTexto 7">
            <a:extLst>
              <a:ext uri="{FF2B5EF4-FFF2-40B4-BE49-F238E27FC236}">
                <a16:creationId xmlns:a16="http://schemas.microsoft.com/office/drawing/2014/main" id="{68F46C28-A77C-467F-AD0C-75CE855EE90C}"/>
              </a:ext>
            </a:extLst>
          </p:cNvPr>
          <p:cNvSpPr txBox="1"/>
          <p:nvPr/>
        </p:nvSpPr>
        <p:spPr>
          <a:xfrm>
            <a:off x="0" y="145764"/>
            <a:ext cx="981259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This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is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an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example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of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the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exercise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2" name="Botón de acción: en blanco 3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7D5C93E-715A-46BB-AF79-C49DB66F85B6}"/>
              </a:ext>
            </a:extLst>
          </p:cNvPr>
          <p:cNvSpPr/>
          <p:nvPr/>
        </p:nvSpPr>
        <p:spPr>
          <a:xfrm>
            <a:off x="7645216" y="570018"/>
            <a:ext cx="2900613" cy="5977341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475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4C03BC-0F96-4C3A-B57E-A44905266C85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eyes</a:t>
            </a:r>
            <a:endParaRPr kumimoji="0" lang="es-E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053792"/>
      </p:ext>
    </p:extLst>
  </p:cSld>
  <p:clrMapOvr>
    <a:masterClrMapping/>
  </p:clrMapOvr>
  <p:transition spd="slow" advClick="0" advTm="30000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">
            <a:extLst>
              <a:ext uri="{FF2B5EF4-FFF2-40B4-BE49-F238E27FC236}">
                <a16:creationId xmlns:a16="http://schemas.microsoft.com/office/drawing/2014/main" id="{6F216C68-5DE4-423A-81A1-B3111B773C43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14/20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CuadroTexto 2">
            <a:extLst>
              <a:ext uri="{FF2B5EF4-FFF2-40B4-BE49-F238E27FC236}">
                <a16:creationId xmlns:a16="http://schemas.microsoft.com/office/drawing/2014/main" id="{20E8161A-0139-481F-BD5E-0DF30B8ED06D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Find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on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page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2FBE0E8-257E-4F2E-9FB2-BF73C0707918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3" name="arrow.wav"/>
          </p:stSnd>
        </p:sndAc>
      </p:transition>
    </mc:Choice>
    <mc:Fallback>
      <p:transition spd="slow">
        <p:sndAc>
          <p:stSnd>
            <p:snd r:embed="rId3" name="arrow.wav"/>
          </p:stSnd>
        </p:sndAc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7">
            <a:extLst>
              <a:ext uri="{FF2B5EF4-FFF2-40B4-BE49-F238E27FC236}">
                <a16:creationId xmlns:a16="http://schemas.microsoft.com/office/drawing/2014/main" id="{C381971B-7641-4F13-A137-4A919655950C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14/20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D22B9D97-644B-427D-9C97-B4ECD47EE787}"/>
              </a:ext>
            </a:extLst>
          </p:cNvPr>
          <p:cNvSpPr/>
          <p:nvPr/>
        </p:nvSpPr>
        <p:spPr>
          <a:xfrm>
            <a:off x="7283040" y="243587"/>
            <a:ext cx="3381030" cy="468895"/>
          </a:xfrm>
          <a:prstGeom prst="rect">
            <a:avLst/>
          </a:prstGeom>
          <a:solidFill>
            <a:srgbClr val="A6A6A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A275788-D293-4EC3-A0FA-928B85C47695}"/>
              </a:ext>
            </a:extLst>
          </p:cNvPr>
          <p:cNvSpPr/>
          <p:nvPr/>
        </p:nvSpPr>
        <p:spPr>
          <a:xfrm>
            <a:off x="7435983" y="321585"/>
            <a:ext cx="2304157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34"/>
              </a:rPr>
              <a:t>Browser configuration</a:t>
            </a:r>
            <a:endParaRPr lang="fr-FR" sz="20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10" name="Botón de acción: en blanco 6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24D6F09-E602-4E0A-ACFE-C16F87BD49AA}"/>
              </a:ext>
            </a:extLst>
          </p:cNvPr>
          <p:cNvSpPr/>
          <p:nvPr/>
        </p:nvSpPr>
        <p:spPr>
          <a:xfrm>
            <a:off x="7283040" y="238466"/>
            <a:ext cx="3381030" cy="477271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CuadroTexto 2">
            <a:extLst>
              <a:ext uri="{FF2B5EF4-FFF2-40B4-BE49-F238E27FC236}">
                <a16:creationId xmlns:a16="http://schemas.microsoft.com/office/drawing/2014/main" id="{FBBE8BBB-904C-4CB0-9F94-F8D3F9633125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Find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on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page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799DFEE-7880-40D2-8557-DC231EC42E1F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47095547-54CE-4824-8B7B-B7F6D2649DC0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Find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on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page</a:t>
            </a:r>
          </a:p>
        </p:txBody>
      </p:sp>
      <p:sp>
        <p:nvSpPr>
          <p:cNvPr id="59" name="CuadroTexto 7">
            <a:extLst>
              <a:ext uri="{FF2B5EF4-FFF2-40B4-BE49-F238E27FC236}">
                <a16:creationId xmlns:a16="http://schemas.microsoft.com/office/drawing/2014/main" id="{59EA69FD-9A10-4C12-86E9-9BE98ADE55D9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14/20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6" name="Rectangle 15">
            <a:extLst>
              <a:ext uri="{FF2B5EF4-FFF2-40B4-BE49-F238E27FC236}">
                <a16:creationId xmlns:a16="http://schemas.microsoft.com/office/drawing/2014/main" id="{473584F4-6D31-4D30-B60E-1A8D4CBABE2F}"/>
              </a:ext>
            </a:extLst>
          </p:cNvPr>
          <p:cNvSpPr/>
          <p:nvPr/>
        </p:nvSpPr>
        <p:spPr>
          <a:xfrm>
            <a:off x="7276292" y="673117"/>
            <a:ext cx="3387778" cy="6001755"/>
          </a:xfrm>
          <a:prstGeom prst="rect">
            <a:avLst/>
          </a:prstGeom>
          <a:solidFill>
            <a:srgbClr val="4A4A4A"/>
          </a:solidFill>
          <a:ln cap="flat">
            <a:noFill/>
            <a:prstDash val="solid"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67" name="Rectangle 17">
            <a:extLst>
              <a:ext uri="{FF2B5EF4-FFF2-40B4-BE49-F238E27FC236}">
                <a16:creationId xmlns:a16="http://schemas.microsoft.com/office/drawing/2014/main" id="{078D6435-D8AF-48E1-933F-7E6F22175066}"/>
              </a:ext>
            </a:extLst>
          </p:cNvPr>
          <p:cNvSpPr/>
          <p:nvPr/>
        </p:nvSpPr>
        <p:spPr>
          <a:xfrm>
            <a:off x="7802154" y="936025"/>
            <a:ext cx="517770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New tab</a:t>
            </a:r>
          </a:p>
        </p:txBody>
      </p:sp>
      <p:sp>
        <p:nvSpPr>
          <p:cNvPr id="68" name="Rectangle 18">
            <a:extLst>
              <a:ext uri="{FF2B5EF4-FFF2-40B4-BE49-F238E27FC236}">
                <a16:creationId xmlns:a16="http://schemas.microsoft.com/office/drawing/2014/main" id="{03C450E0-30FD-4057-8397-541678C92808}"/>
              </a:ext>
            </a:extLst>
          </p:cNvPr>
          <p:cNvSpPr/>
          <p:nvPr/>
        </p:nvSpPr>
        <p:spPr>
          <a:xfrm>
            <a:off x="7802154" y="1237009"/>
            <a:ext cx="79508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New </a:t>
            </a: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window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69" name="Rectangle 20">
            <a:extLst>
              <a:ext uri="{FF2B5EF4-FFF2-40B4-BE49-F238E27FC236}">
                <a16:creationId xmlns:a16="http://schemas.microsoft.com/office/drawing/2014/main" id="{B94DE167-C66D-4680-9952-C23690C289BE}"/>
              </a:ext>
            </a:extLst>
          </p:cNvPr>
          <p:cNvSpPr/>
          <p:nvPr/>
        </p:nvSpPr>
        <p:spPr>
          <a:xfrm>
            <a:off x="7802154" y="1838968"/>
            <a:ext cx="360675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Zoom</a:t>
            </a:r>
          </a:p>
        </p:txBody>
      </p:sp>
      <p:sp>
        <p:nvSpPr>
          <p:cNvPr id="70" name="Rectangle 23">
            <a:extLst>
              <a:ext uri="{FF2B5EF4-FFF2-40B4-BE49-F238E27FC236}">
                <a16:creationId xmlns:a16="http://schemas.microsoft.com/office/drawing/2014/main" id="{024C86B0-E612-47DB-97DB-B0F37311C1A8}"/>
              </a:ext>
            </a:extLst>
          </p:cNvPr>
          <p:cNvSpPr/>
          <p:nvPr/>
        </p:nvSpPr>
        <p:spPr>
          <a:xfrm>
            <a:off x="7796046" y="2139952"/>
            <a:ext cx="580287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Favorites</a:t>
            </a:r>
          </a:p>
        </p:txBody>
      </p:sp>
      <p:sp>
        <p:nvSpPr>
          <p:cNvPr id="71" name="Rectangle 19">
            <a:extLst>
              <a:ext uri="{FF2B5EF4-FFF2-40B4-BE49-F238E27FC236}">
                <a16:creationId xmlns:a16="http://schemas.microsoft.com/office/drawing/2014/main" id="{78852929-7AE3-491D-AF8C-BD32DF5BCD7C}"/>
              </a:ext>
            </a:extLst>
          </p:cNvPr>
          <p:cNvSpPr/>
          <p:nvPr/>
        </p:nvSpPr>
        <p:spPr>
          <a:xfrm>
            <a:off x="7802154" y="1537984"/>
            <a:ext cx="138980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New </a:t>
            </a: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InPrivate</a:t>
            </a: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window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72" name="Rectangle 24">
            <a:extLst>
              <a:ext uri="{FF2B5EF4-FFF2-40B4-BE49-F238E27FC236}">
                <a16:creationId xmlns:a16="http://schemas.microsoft.com/office/drawing/2014/main" id="{5B5531FD-7A2E-43DF-B81F-14525CC71194}"/>
              </a:ext>
            </a:extLst>
          </p:cNvPr>
          <p:cNvSpPr/>
          <p:nvPr/>
        </p:nvSpPr>
        <p:spPr>
          <a:xfrm>
            <a:off x="7796046" y="2440935"/>
            <a:ext cx="439223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History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73" name="Rectangle 25">
            <a:extLst>
              <a:ext uri="{FF2B5EF4-FFF2-40B4-BE49-F238E27FC236}">
                <a16:creationId xmlns:a16="http://schemas.microsoft.com/office/drawing/2014/main" id="{D990B670-E7C5-48DA-B6F3-66C81CF3A843}"/>
              </a:ext>
            </a:extLst>
          </p:cNvPr>
          <p:cNvSpPr/>
          <p:nvPr/>
        </p:nvSpPr>
        <p:spPr>
          <a:xfrm>
            <a:off x="7796046" y="2741919"/>
            <a:ext cx="700513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Downloads</a:t>
            </a:r>
          </a:p>
        </p:txBody>
      </p:sp>
      <p:sp>
        <p:nvSpPr>
          <p:cNvPr id="74" name="Rectangle 25">
            <a:extLst>
              <a:ext uri="{FF2B5EF4-FFF2-40B4-BE49-F238E27FC236}">
                <a16:creationId xmlns:a16="http://schemas.microsoft.com/office/drawing/2014/main" id="{B2CD823D-57C8-422C-BB88-FDC1EC87A08A}"/>
              </a:ext>
            </a:extLst>
          </p:cNvPr>
          <p:cNvSpPr/>
          <p:nvPr/>
        </p:nvSpPr>
        <p:spPr>
          <a:xfrm>
            <a:off x="7796046" y="3042903"/>
            <a:ext cx="32220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Apps</a:t>
            </a:r>
          </a:p>
        </p:txBody>
      </p:sp>
      <p:sp>
        <p:nvSpPr>
          <p:cNvPr id="75" name="Rectangle 25">
            <a:extLst>
              <a:ext uri="{FF2B5EF4-FFF2-40B4-BE49-F238E27FC236}">
                <a16:creationId xmlns:a16="http://schemas.microsoft.com/office/drawing/2014/main" id="{FC0A7BF6-5B63-4A73-9C4B-1000C30EE5A8}"/>
              </a:ext>
            </a:extLst>
          </p:cNvPr>
          <p:cNvSpPr/>
          <p:nvPr/>
        </p:nvSpPr>
        <p:spPr>
          <a:xfrm>
            <a:off x="7796046" y="3343887"/>
            <a:ext cx="690895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Extensions</a:t>
            </a:r>
          </a:p>
        </p:txBody>
      </p:sp>
      <p:sp>
        <p:nvSpPr>
          <p:cNvPr id="76" name="Rectangle 25">
            <a:extLst>
              <a:ext uri="{FF2B5EF4-FFF2-40B4-BE49-F238E27FC236}">
                <a16:creationId xmlns:a16="http://schemas.microsoft.com/office/drawing/2014/main" id="{34514A16-FC04-4E95-AF26-678B798108C2}"/>
              </a:ext>
            </a:extLst>
          </p:cNvPr>
          <p:cNvSpPr/>
          <p:nvPr/>
        </p:nvSpPr>
        <p:spPr>
          <a:xfrm>
            <a:off x="7803763" y="3649233"/>
            <a:ext cx="692497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Collections</a:t>
            </a:r>
          </a:p>
        </p:txBody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E1FE6D83-A88D-45A0-835B-8B6B89C620A8}"/>
              </a:ext>
            </a:extLst>
          </p:cNvPr>
          <p:cNvSpPr/>
          <p:nvPr/>
        </p:nvSpPr>
        <p:spPr>
          <a:xfrm>
            <a:off x="7803763" y="3950217"/>
            <a:ext cx="29014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Print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78" name="Rectangle 25">
            <a:extLst>
              <a:ext uri="{FF2B5EF4-FFF2-40B4-BE49-F238E27FC236}">
                <a16:creationId xmlns:a16="http://schemas.microsoft.com/office/drawing/2014/main" id="{2C0D21A4-1959-47C6-8D32-67C4AEA3FA02}"/>
              </a:ext>
            </a:extLst>
          </p:cNvPr>
          <p:cNvSpPr/>
          <p:nvPr/>
        </p:nvSpPr>
        <p:spPr>
          <a:xfrm>
            <a:off x="7803763" y="4254026"/>
            <a:ext cx="798295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Web capture</a:t>
            </a:r>
          </a:p>
        </p:txBody>
      </p:sp>
      <p:sp>
        <p:nvSpPr>
          <p:cNvPr id="79" name="Rectangle 25">
            <a:extLst>
              <a:ext uri="{FF2B5EF4-FFF2-40B4-BE49-F238E27FC236}">
                <a16:creationId xmlns:a16="http://schemas.microsoft.com/office/drawing/2014/main" id="{E1953201-116C-4555-A389-78F877BDBE83}"/>
              </a:ext>
            </a:extLst>
          </p:cNvPr>
          <p:cNvSpPr/>
          <p:nvPr/>
        </p:nvSpPr>
        <p:spPr>
          <a:xfrm>
            <a:off x="7796046" y="4557835"/>
            <a:ext cx="37670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Share</a:t>
            </a:r>
          </a:p>
        </p:txBody>
      </p:sp>
      <p:sp>
        <p:nvSpPr>
          <p:cNvPr id="81" name="Rectangle 25">
            <a:extLst>
              <a:ext uri="{FF2B5EF4-FFF2-40B4-BE49-F238E27FC236}">
                <a16:creationId xmlns:a16="http://schemas.microsoft.com/office/drawing/2014/main" id="{95AB122D-1B2C-46A7-8CF1-E55B0771C7C5}"/>
              </a:ext>
            </a:extLst>
          </p:cNvPr>
          <p:cNvSpPr/>
          <p:nvPr/>
        </p:nvSpPr>
        <p:spPr>
          <a:xfrm>
            <a:off x="7802959" y="5159803"/>
            <a:ext cx="722955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Read </a:t>
            </a: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aloud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82" name="Rectangle 25">
            <a:extLst>
              <a:ext uri="{FF2B5EF4-FFF2-40B4-BE49-F238E27FC236}">
                <a16:creationId xmlns:a16="http://schemas.microsoft.com/office/drawing/2014/main" id="{14BF2260-8B94-4D88-84F4-29F0D43FBC20}"/>
              </a:ext>
            </a:extLst>
          </p:cNvPr>
          <p:cNvSpPr/>
          <p:nvPr/>
        </p:nvSpPr>
        <p:spPr>
          <a:xfrm>
            <a:off x="7802959" y="5460778"/>
            <a:ext cx="657231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More </a:t>
            </a: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tools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83" name="Rectangle 25">
            <a:extLst>
              <a:ext uri="{FF2B5EF4-FFF2-40B4-BE49-F238E27FC236}">
                <a16:creationId xmlns:a16="http://schemas.microsoft.com/office/drawing/2014/main" id="{8E707E09-B16D-4346-9535-A96A2F4001EF}"/>
              </a:ext>
            </a:extLst>
          </p:cNvPr>
          <p:cNvSpPr/>
          <p:nvPr/>
        </p:nvSpPr>
        <p:spPr>
          <a:xfrm>
            <a:off x="7796046" y="5757921"/>
            <a:ext cx="509755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Settings</a:t>
            </a:r>
          </a:p>
        </p:txBody>
      </p:sp>
      <p:sp>
        <p:nvSpPr>
          <p:cNvPr id="84" name="Rectangle 25">
            <a:extLst>
              <a:ext uri="{FF2B5EF4-FFF2-40B4-BE49-F238E27FC236}">
                <a16:creationId xmlns:a16="http://schemas.microsoft.com/office/drawing/2014/main" id="{3D7B6803-C53D-410F-B623-580591B7E5EB}"/>
              </a:ext>
            </a:extLst>
          </p:cNvPr>
          <p:cNvSpPr/>
          <p:nvPr/>
        </p:nvSpPr>
        <p:spPr>
          <a:xfrm>
            <a:off x="7796046" y="6055065"/>
            <a:ext cx="117660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Help and feedback</a:t>
            </a:r>
          </a:p>
        </p:txBody>
      </p:sp>
      <p:sp>
        <p:nvSpPr>
          <p:cNvPr id="85" name="Rectangle 25">
            <a:extLst>
              <a:ext uri="{FF2B5EF4-FFF2-40B4-BE49-F238E27FC236}">
                <a16:creationId xmlns:a16="http://schemas.microsoft.com/office/drawing/2014/main" id="{80220036-72D6-4E72-9683-C87C6AAF9FD2}"/>
              </a:ext>
            </a:extLst>
          </p:cNvPr>
          <p:cNvSpPr/>
          <p:nvPr/>
        </p:nvSpPr>
        <p:spPr>
          <a:xfrm>
            <a:off x="7796046" y="6359889"/>
            <a:ext cx="902491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Close browser</a:t>
            </a:r>
          </a:p>
        </p:txBody>
      </p:sp>
      <p:sp>
        <p:nvSpPr>
          <p:cNvPr id="86" name="Rectangle 25">
            <a:extLst>
              <a:ext uri="{FF2B5EF4-FFF2-40B4-BE49-F238E27FC236}">
                <a16:creationId xmlns:a16="http://schemas.microsoft.com/office/drawing/2014/main" id="{68ABE41F-926A-4E53-87C4-2E12179694FB}"/>
              </a:ext>
            </a:extLst>
          </p:cNvPr>
          <p:cNvSpPr/>
          <p:nvPr/>
        </p:nvSpPr>
        <p:spPr>
          <a:xfrm>
            <a:off x="10447312" y="3045976"/>
            <a:ext cx="412824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87" name="Rectangle 25">
            <a:extLst>
              <a:ext uri="{FF2B5EF4-FFF2-40B4-BE49-F238E27FC236}">
                <a16:creationId xmlns:a16="http://schemas.microsoft.com/office/drawing/2014/main" id="{AA130EF7-EE87-4619-BA25-2C040FBB6742}"/>
              </a:ext>
            </a:extLst>
          </p:cNvPr>
          <p:cNvSpPr/>
          <p:nvPr/>
        </p:nvSpPr>
        <p:spPr>
          <a:xfrm>
            <a:off x="10456730" y="5448095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88" name="Rectangle 25">
            <a:extLst>
              <a:ext uri="{FF2B5EF4-FFF2-40B4-BE49-F238E27FC236}">
                <a16:creationId xmlns:a16="http://schemas.microsoft.com/office/drawing/2014/main" id="{9B4D5A9B-471B-4AD9-976C-3D27D22BD10A}"/>
              </a:ext>
            </a:extLst>
          </p:cNvPr>
          <p:cNvSpPr/>
          <p:nvPr/>
        </p:nvSpPr>
        <p:spPr>
          <a:xfrm>
            <a:off x="10456730" y="6053337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89" name="Rectangle 18">
            <a:extLst>
              <a:ext uri="{FF2B5EF4-FFF2-40B4-BE49-F238E27FC236}">
                <a16:creationId xmlns:a16="http://schemas.microsoft.com/office/drawing/2014/main" id="{C30CCBDE-6CD4-46AC-8CA0-7425E8A64CBC}"/>
              </a:ext>
            </a:extLst>
          </p:cNvPr>
          <p:cNvSpPr/>
          <p:nvPr/>
        </p:nvSpPr>
        <p:spPr>
          <a:xfrm>
            <a:off x="7283040" y="243587"/>
            <a:ext cx="3381030" cy="468895"/>
          </a:xfrm>
          <a:prstGeom prst="rect">
            <a:avLst/>
          </a:prstGeom>
          <a:solidFill>
            <a:srgbClr val="A6A6A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0" name="Rectangle 9">
            <a:extLst>
              <a:ext uri="{FF2B5EF4-FFF2-40B4-BE49-F238E27FC236}">
                <a16:creationId xmlns:a16="http://schemas.microsoft.com/office/drawing/2014/main" id="{741F259D-3912-4D7E-AC0B-5A82DCB8D472}"/>
              </a:ext>
            </a:extLst>
          </p:cNvPr>
          <p:cNvSpPr/>
          <p:nvPr/>
        </p:nvSpPr>
        <p:spPr>
          <a:xfrm>
            <a:off x="7435983" y="321585"/>
            <a:ext cx="2304157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34"/>
              </a:rPr>
              <a:t>Browser configuration</a:t>
            </a:r>
            <a:endParaRPr lang="fr-FR" sz="20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</a:endParaRPr>
          </a:p>
        </p:txBody>
      </p:sp>
      <p:pic>
        <p:nvPicPr>
          <p:cNvPr id="91" name="Imagen 2">
            <a:extLst>
              <a:ext uri="{FF2B5EF4-FFF2-40B4-BE49-F238E27FC236}">
                <a16:creationId xmlns:a16="http://schemas.microsoft.com/office/drawing/2014/main" id="{054553F6-8390-4EF5-A64F-46D34A81F8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59" t="1998" r="86628" b="93234"/>
          <a:stretch>
            <a:fillRect/>
          </a:stretch>
        </p:blipFill>
        <p:spPr>
          <a:xfrm>
            <a:off x="7462153" y="895407"/>
            <a:ext cx="295451" cy="326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2" name="Imagen 39">
            <a:extLst>
              <a:ext uri="{FF2B5EF4-FFF2-40B4-BE49-F238E27FC236}">
                <a16:creationId xmlns:a16="http://schemas.microsoft.com/office/drawing/2014/main" id="{0C6182EC-C8AA-405A-824E-53690253D1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41" t="6718" r="87180" b="88514"/>
          <a:stretch>
            <a:fillRect/>
          </a:stretch>
        </p:blipFill>
        <p:spPr>
          <a:xfrm>
            <a:off x="7488743" y="1158160"/>
            <a:ext cx="244592" cy="326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3" name="Imagen 44">
            <a:extLst>
              <a:ext uri="{FF2B5EF4-FFF2-40B4-BE49-F238E27FC236}">
                <a16:creationId xmlns:a16="http://schemas.microsoft.com/office/drawing/2014/main" id="{764EE63F-17A1-4134-8D72-1C25509CE4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75" t="10265" r="86814" b="84860"/>
          <a:stretch>
            <a:fillRect/>
          </a:stretch>
        </p:blipFill>
        <p:spPr>
          <a:xfrm>
            <a:off x="7488743" y="1413580"/>
            <a:ext cx="268870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4" name="Imagen 47">
            <a:extLst>
              <a:ext uri="{FF2B5EF4-FFF2-40B4-BE49-F238E27FC236}">
                <a16:creationId xmlns:a16="http://schemas.microsoft.com/office/drawing/2014/main" id="{3B07710A-B63A-49C9-A1E5-DE9C692277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80" t="22948" r="87209" b="72177"/>
          <a:stretch>
            <a:fillRect/>
          </a:stretch>
        </p:blipFill>
        <p:spPr>
          <a:xfrm>
            <a:off x="7462153" y="2106640"/>
            <a:ext cx="268870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5" name="Imagen 51">
            <a:extLst>
              <a:ext uri="{FF2B5EF4-FFF2-40B4-BE49-F238E27FC236}">
                <a16:creationId xmlns:a16="http://schemas.microsoft.com/office/drawing/2014/main" id="{EC959665-8982-4362-A7FF-7383CC9FF2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27401" r="87209" b="67724"/>
          <a:stretch>
            <a:fillRect/>
          </a:stretch>
        </p:blipFill>
        <p:spPr>
          <a:xfrm>
            <a:off x="7503502" y="2390424"/>
            <a:ext cx="242279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6" name="Imagen 52">
            <a:extLst>
              <a:ext uri="{FF2B5EF4-FFF2-40B4-BE49-F238E27FC236}">
                <a16:creationId xmlns:a16="http://schemas.microsoft.com/office/drawing/2014/main" id="{932E5177-0223-41B0-A954-8EBA84ADB9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32016" r="87209" b="62735"/>
          <a:stretch>
            <a:fillRect/>
          </a:stretch>
        </p:blipFill>
        <p:spPr>
          <a:xfrm>
            <a:off x="7499543" y="2652518"/>
            <a:ext cx="242279" cy="359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7" name="Imagen 56">
            <a:extLst>
              <a:ext uri="{FF2B5EF4-FFF2-40B4-BE49-F238E27FC236}">
                <a16:creationId xmlns:a16="http://schemas.microsoft.com/office/drawing/2014/main" id="{B4606D8A-D86C-4540-804D-76AA01F0FE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36818" r="87209" b="58986"/>
          <a:stretch>
            <a:fillRect/>
          </a:stretch>
        </p:blipFill>
        <p:spPr>
          <a:xfrm>
            <a:off x="7511411" y="2971580"/>
            <a:ext cx="242279" cy="2877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8" name="Imagen 57">
            <a:extLst>
              <a:ext uri="{FF2B5EF4-FFF2-40B4-BE49-F238E27FC236}">
                <a16:creationId xmlns:a16="http://schemas.microsoft.com/office/drawing/2014/main" id="{9695EE1B-541D-495D-B21E-5977AB8268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41088" r="87893" b="53865"/>
          <a:stretch>
            <a:fillRect/>
          </a:stretch>
        </p:blipFill>
        <p:spPr>
          <a:xfrm>
            <a:off x="7511411" y="3274576"/>
            <a:ext cx="219611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9" name="Imagen 58">
            <a:extLst>
              <a:ext uri="{FF2B5EF4-FFF2-40B4-BE49-F238E27FC236}">
                <a16:creationId xmlns:a16="http://schemas.microsoft.com/office/drawing/2014/main" id="{F8529E81-2F82-4962-84AD-95B3CB655A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85" t="45929" r="87690" b="49024"/>
          <a:stretch>
            <a:fillRect/>
          </a:stretch>
        </p:blipFill>
        <p:spPr>
          <a:xfrm>
            <a:off x="7505879" y="3588837"/>
            <a:ext cx="219611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0" name="Imagen 59">
            <a:extLst>
              <a:ext uri="{FF2B5EF4-FFF2-40B4-BE49-F238E27FC236}">
                <a16:creationId xmlns:a16="http://schemas.microsoft.com/office/drawing/2014/main" id="{1AEE039E-DE25-4CD9-B0BD-BF69870B31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85" t="52458" r="87690" b="43346"/>
          <a:stretch>
            <a:fillRect/>
          </a:stretch>
        </p:blipFill>
        <p:spPr>
          <a:xfrm>
            <a:off x="7534089" y="3906371"/>
            <a:ext cx="219611" cy="2877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1" name="Imagen 60">
            <a:extLst>
              <a:ext uri="{FF2B5EF4-FFF2-40B4-BE49-F238E27FC236}">
                <a16:creationId xmlns:a16="http://schemas.microsoft.com/office/drawing/2014/main" id="{34E569B3-B170-4AAC-A42D-F97B6CBD03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71" t="57265" r="88063" b="38496"/>
          <a:stretch>
            <a:fillRect/>
          </a:stretch>
        </p:blipFill>
        <p:spPr>
          <a:xfrm>
            <a:off x="7534089" y="4220632"/>
            <a:ext cx="207733" cy="29070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2" name="Imagen 62">
            <a:extLst>
              <a:ext uri="{FF2B5EF4-FFF2-40B4-BE49-F238E27FC236}">
                <a16:creationId xmlns:a16="http://schemas.microsoft.com/office/drawing/2014/main" id="{B9FA8143-6612-4BA7-87AD-819E97A467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33" t="61685" r="88301" b="34076"/>
          <a:stretch>
            <a:fillRect/>
          </a:stretch>
        </p:blipFill>
        <p:spPr>
          <a:xfrm>
            <a:off x="7525603" y="4497119"/>
            <a:ext cx="207733" cy="29070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4" name="Imagen 64">
            <a:extLst>
              <a:ext uri="{FF2B5EF4-FFF2-40B4-BE49-F238E27FC236}">
                <a16:creationId xmlns:a16="http://schemas.microsoft.com/office/drawing/2014/main" id="{7AF5DF39-5A52-4198-AD21-7997F69F67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06" t="70932" r="89086" b="24021"/>
          <a:stretch>
            <a:fillRect/>
          </a:stretch>
        </p:blipFill>
        <p:spPr>
          <a:xfrm>
            <a:off x="7484016" y="5090976"/>
            <a:ext cx="242279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5" name="Imagen 65">
            <a:extLst>
              <a:ext uri="{FF2B5EF4-FFF2-40B4-BE49-F238E27FC236}">
                <a16:creationId xmlns:a16="http://schemas.microsoft.com/office/drawing/2014/main" id="{314EE105-4148-4E15-A04A-F80A30E1C8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62" t="82188" r="87930" b="13268"/>
          <a:stretch>
            <a:fillRect/>
          </a:stretch>
        </p:blipFill>
        <p:spPr>
          <a:xfrm>
            <a:off x="7504535" y="5701860"/>
            <a:ext cx="242279" cy="31162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6" name="Imagen 68">
            <a:extLst>
              <a:ext uri="{FF2B5EF4-FFF2-40B4-BE49-F238E27FC236}">
                <a16:creationId xmlns:a16="http://schemas.microsoft.com/office/drawing/2014/main" id="{47E7E458-29D7-4000-9F1E-5F4C2472CE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04" t="86456" r="87588" b="9000"/>
          <a:stretch>
            <a:fillRect/>
          </a:stretch>
        </p:blipFill>
        <p:spPr>
          <a:xfrm>
            <a:off x="7502030" y="6016157"/>
            <a:ext cx="242279" cy="31162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7" name="Botón de acción: en blanco 4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4FCA595-0BC1-4E85-B5A1-6F4151CF7B2B}"/>
              </a:ext>
            </a:extLst>
          </p:cNvPr>
          <p:cNvSpPr/>
          <p:nvPr/>
        </p:nvSpPr>
        <p:spPr>
          <a:xfrm>
            <a:off x="7476847" y="9299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8" name="Botón de acción: en blanco 5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A2F1372-9073-49B2-A1AD-0B863DD943D8}"/>
              </a:ext>
            </a:extLst>
          </p:cNvPr>
          <p:cNvSpPr/>
          <p:nvPr/>
        </p:nvSpPr>
        <p:spPr>
          <a:xfrm>
            <a:off x="7476847" y="118742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9" name="Botón de acción: en blanco 5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BC8675F-F9F8-4928-9A5A-56E112EEBE73}"/>
              </a:ext>
            </a:extLst>
          </p:cNvPr>
          <p:cNvSpPr/>
          <p:nvPr/>
        </p:nvSpPr>
        <p:spPr>
          <a:xfrm>
            <a:off x="7476847" y="1518489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0" name="Botón de acción: en blanco 5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32D1864-22C8-460F-B288-D15FF46EA168}"/>
              </a:ext>
            </a:extLst>
          </p:cNvPr>
          <p:cNvSpPr/>
          <p:nvPr/>
        </p:nvSpPr>
        <p:spPr>
          <a:xfrm>
            <a:off x="7476847" y="181803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1" name="Botón de acción: en blanco 5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C595B7A-13CA-4569-A38D-CDE986756099}"/>
              </a:ext>
            </a:extLst>
          </p:cNvPr>
          <p:cNvSpPr/>
          <p:nvPr/>
        </p:nvSpPr>
        <p:spPr>
          <a:xfrm>
            <a:off x="7476847" y="209868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2" name="Botón de acción: en blanco 5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B4E746A-B560-4D2E-83DA-3A3BD9AD4A9F}"/>
              </a:ext>
            </a:extLst>
          </p:cNvPr>
          <p:cNvSpPr/>
          <p:nvPr/>
        </p:nvSpPr>
        <p:spPr>
          <a:xfrm>
            <a:off x="7476847" y="240661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3" name="Botón de acción: en blanco 5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243AC20-5610-422F-89F4-E6676A467706}"/>
              </a:ext>
            </a:extLst>
          </p:cNvPr>
          <p:cNvSpPr/>
          <p:nvPr/>
        </p:nvSpPr>
        <p:spPr>
          <a:xfrm>
            <a:off x="7476847" y="362055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4" name="Botón de acción: en blanco 5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67B5DE4-21FB-4698-9256-D2AA3F5A2604}"/>
              </a:ext>
            </a:extLst>
          </p:cNvPr>
          <p:cNvSpPr/>
          <p:nvPr/>
        </p:nvSpPr>
        <p:spPr>
          <a:xfrm>
            <a:off x="7476847" y="390121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6" name="Botón de acción: en blanco 6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E21A766-9535-4098-A4D7-703B0E7130E5}"/>
              </a:ext>
            </a:extLst>
          </p:cNvPr>
          <p:cNvSpPr/>
          <p:nvPr/>
        </p:nvSpPr>
        <p:spPr>
          <a:xfrm>
            <a:off x="7476847" y="513617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7" name="Botón de acción: en blanco 6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C7F805A-769B-43CC-8FF1-50CB5BE18F4D}"/>
              </a:ext>
            </a:extLst>
          </p:cNvPr>
          <p:cNvSpPr/>
          <p:nvPr/>
        </p:nvSpPr>
        <p:spPr>
          <a:xfrm>
            <a:off x="7476847" y="543571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8" name="Botón de acción: en blanco 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5FFE850-B3FF-4DC8-8C96-EE2F1246722A}"/>
              </a:ext>
            </a:extLst>
          </p:cNvPr>
          <p:cNvSpPr/>
          <p:nvPr/>
        </p:nvSpPr>
        <p:spPr>
          <a:xfrm>
            <a:off x="7476847" y="571637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9" name="Botón de acción: en blanco 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CD006C3-1069-432C-ABE9-3D20B5D50817}"/>
              </a:ext>
            </a:extLst>
          </p:cNvPr>
          <p:cNvSpPr/>
          <p:nvPr/>
        </p:nvSpPr>
        <p:spPr>
          <a:xfrm>
            <a:off x="7476847" y="604744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0" name="Botón de acción: en blanco 6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9CCB521-7F50-4018-9AF9-D0046A6D8A04}"/>
              </a:ext>
            </a:extLst>
          </p:cNvPr>
          <p:cNvSpPr/>
          <p:nvPr/>
        </p:nvSpPr>
        <p:spPr>
          <a:xfrm>
            <a:off x="7476847" y="634060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1" name="Botón de acción: en blanco 6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8C90053-1C76-4D27-9CA4-834C6EA664F8}"/>
              </a:ext>
            </a:extLst>
          </p:cNvPr>
          <p:cNvSpPr/>
          <p:nvPr/>
        </p:nvSpPr>
        <p:spPr>
          <a:xfrm>
            <a:off x="7476847" y="423228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2" name="Botón de acción: en blanco 6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2721FBD-8A96-45F7-B787-07113DA778BC}"/>
              </a:ext>
            </a:extLst>
          </p:cNvPr>
          <p:cNvSpPr/>
          <p:nvPr/>
        </p:nvSpPr>
        <p:spPr>
          <a:xfrm>
            <a:off x="7478777" y="301216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4" name="Botón de acción: en blanco 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2871E47-F48C-4539-A9C3-22B9C73A3E03}"/>
              </a:ext>
            </a:extLst>
          </p:cNvPr>
          <p:cNvSpPr/>
          <p:nvPr/>
        </p:nvSpPr>
        <p:spPr>
          <a:xfrm>
            <a:off x="7476847" y="271140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5" name="Botón de acción: en blanco 5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5F22948-4FAE-4E42-9B52-508E70AFD322}"/>
              </a:ext>
            </a:extLst>
          </p:cNvPr>
          <p:cNvSpPr/>
          <p:nvPr/>
        </p:nvSpPr>
        <p:spPr>
          <a:xfrm>
            <a:off x="7476847" y="332101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E3165CFA-874E-4D66-BB5B-E08A8A79FD64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2" name="Rectangle 25">
            <a:extLst>
              <a:ext uri="{FF2B5EF4-FFF2-40B4-BE49-F238E27FC236}">
                <a16:creationId xmlns:a16="http://schemas.microsoft.com/office/drawing/2014/main" id="{71D28112-0153-404A-B001-79E9FA44E723}"/>
              </a:ext>
            </a:extLst>
          </p:cNvPr>
          <p:cNvSpPr/>
          <p:nvPr/>
        </p:nvSpPr>
        <p:spPr>
          <a:xfrm>
            <a:off x="7805668" y="4858819"/>
            <a:ext cx="82394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Find</a:t>
            </a: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 on page</a:t>
            </a:r>
          </a:p>
        </p:txBody>
      </p:sp>
      <p:pic>
        <p:nvPicPr>
          <p:cNvPr id="133" name="Imagen 63">
            <a:extLst>
              <a:ext uri="{FF2B5EF4-FFF2-40B4-BE49-F238E27FC236}">
                <a16:creationId xmlns:a16="http://schemas.microsoft.com/office/drawing/2014/main" id="{1FE4BCA1-343A-46B9-BE03-A4A33024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87" t="66052" r="87705" b="28901"/>
          <a:stretch>
            <a:fillRect/>
          </a:stretch>
        </p:blipFill>
        <p:spPr>
          <a:xfrm>
            <a:off x="7524655" y="4786042"/>
            <a:ext cx="242279" cy="34615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6" name="Rectangle 25">
            <a:extLst>
              <a:ext uri="{FF2B5EF4-FFF2-40B4-BE49-F238E27FC236}">
                <a16:creationId xmlns:a16="http://schemas.microsoft.com/office/drawing/2014/main" id="{E6E7258C-7300-4634-A964-4E5EE61B03B2}"/>
              </a:ext>
            </a:extLst>
          </p:cNvPr>
          <p:cNvSpPr/>
          <p:nvPr/>
        </p:nvSpPr>
        <p:spPr>
          <a:xfrm>
            <a:off x="7805795" y="4858819"/>
            <a:ext cx="82394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Find</a:t>
            </a: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 on page</a:t>
            </a:r>
          </a:p>
        </p:txBody>
      </p:sp>
      <p:pic>
        <p:nvPicPr>
          <p:cNvPr id="137" name="Imagen 63">
            <a:extLst>
              <a:ext uri="{FF2B5EF4-FFF2-40B4-BE49-F238E27FC236}">
                <a16:creationId xmlns:a16="http://schemas.microsoft.com/office/drawing/2014/main" id="{639259E7-2B7C-40E4-BC6B-0F5B12AD0D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87" t="66052" r="87705" b="28901"/>
          <a:stretch>
            <a:fillRect/>
          </a:stretch>
        </p:blipFill>
        <p:spPr>
          <a:xfrm>
            <a:off x="7524782" y="4786042"/>
            <a:ext cx="242279" cy="34615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8" name="Botón de acción: en blanco 5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B4477F6-B1AE-42C0-9A1D-00F885123543}"/>
              </a:ext>
            </a:extLst>
          </p:cNvPr>
          <p:cNvSpPr/>
          <p:nvPr/>
        </p:nvSpPr>
        <p:spPr>
          <a:xfrm>
            <a:off x="7476847" y="482924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9" name="Botón de acción: en blanco 5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C2833D5-6988-4A97-9964-FFF8461E5EBA}"/>
              </a:ext>
            </a:extLst>
          </p:cNvPr>
          <p:cNvSpPr/>
          <p:nvPr/>
        </p:nvSpPr>
        <p:spPr>
          <a:xfrm>
            <a:off x="7476847" y="452444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4" grpId="0"/>
      <p:bldP spid="125" grpId="0"/>
      <p:bldP spid="132" grpId="0"/>
      <p:bldP spid="136" grpId="0"/>
      <p:bldP spid="13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4C03BC-0F96-4C3A-B57E-A44905266C85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eyes</a:t>
            </a:r>
            <a:endParaRPr kumimoji="0" lang="es-E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3384090"/>
      </p:ext>
    </p:extLst>
  </p:cSld>
  <p:clrMapOvr>
    <a:masterClrMapping/>
  </p:clrMapOvr>
  <p:transition spd="slow" advClick="0" advTm="30000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C9781777-9BAF-4045-867D-721EE9D7A9ED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Go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favorite</a:t>
            </a:r>
            <a:r>
              <a:rPr lang="es-ES" dirty="0" err="1">
                <a:solidFill>
                  <a:srgbClr val="000000"/>
                </a:solidFill>
                <a:latin typeface="Calibri"/>
              </a:rPr>
              <a:t>s</a:t>
            </a:r>
            <a:r>
              <a:rPr lang="es-E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/>
              </a:rPr>
              <a:t>list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CuadroTexto 7">
            <a:extLst>
              <a:ext uri="{FF2B5EF4-FFF2-40B4-BE49-F238E27FC236}">
                <a16:creationId xmlns:a16="http://schemas.microsoft.com/office/drawing/2014/main" id="{E64722F2-4E1B-43BD-AAFC-EF7F5572449F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15/20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BF77BBA-E61A-440F-8C63-2B6CA03E2C9C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3" name="arrow.wav"/>
          </p:stSnd>
        </p:sndAc>
      </p:transition>
    </mc:Choice>
    <mc:Fallback>
      <p:transition spd="slow">
        <p:sndAc>
          <p:stSnd>
            <p:snd r:embed="rId3" name="arrow.wav"/>
          </p:stSnd>
        </p:sndAc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7">
            <a:extLst>
              <a:ext uri="{FF2B5EF4-FFF2-40B4-BE49-F238E27FC236}">
                <a16:creationId xmlns:a16="http://schemas.microsoft.com/office/drawing/2014/main" id="{FC446EA8-DD77-4393-844D-F5F3F533240C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15/20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DC9D3783-9EDC-4A19-875C-7B1BDD2A5D7D}"/>
              </a:ext>
            </a:extLst>
          </p:cNvPr>
          <p:cNvSpPr/>
          <p:nvPr/>
        </p:nvSpPr>
        <p:spPr>
          <a:xfrm>
            <a:off x="7283040" y="243587"/>
            <a:ext cx="3381030" cy="468895"/>
          </a:xfrm>
          <a:prstGeom prst="rect">
            <a:avLst/>
          </a:prstGeom>
          <a:solidFill>
            <a:srgbClr val="A6A6A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61A3D56-40CD-4286-B67D-081135BE52E4}"/>
              </a:ext>
            </a:extLst>
          </p:cNvPr>
          <p:cNvSpPr/>
          <p:nvPr/>
        </p:nvSpPr>
        <p:spPr>
          <a:xfrm>
            <a:off x="7435983" y="321585"/>
            <a:ext cx="2304157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34"/>
              </a:rPr>
              <a:t>Browser configuration</a:t>
            </a:r>
            <a:endParaRPr lang="fr-FR" sz="20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10" name="Botón de acción: en blanco 6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5D7177A-C07E-4B03-BB59-6A8B002CEE1C}"/>
              </a:ext>
            </a:extLst>
          </p:cNvPr>
          <p:cNvSpPr/>
          <p:nvPr/>
        </p:nvSpPr>
        <p:spPr>
          <a:xfrm>
            <a:off x="7283040" y="238466"/>
            <a:ext cx="3381030" cy="477271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CuadroTexto 2">
            <a:extLst>
              <a:ext uri="{FF2B5EF4-FFF2-40B4-BE49-F238E27FC236}">
                <a16:creationId xmlns:a16="http://schemas.microsoft.com/office/drawing/2014/main" id="{FBEC6D9A-16D9-4EDD-A1E2-52EED9E95622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Go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favorite</a:t>
            </a:r>
            <a:r>
              <a:rPr lang="es-ES" dirty="0" err="1">
                <a:solidFill>
                  <a:srgbClr val="000000"/>
                </a:solidFill>
                <a:latin typeface="Calibri"/>
              </a:rPr>
              <a:t>s</a:t>
            </a:r>
            <a:r>
              <a:rPr lang="es-E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/>
              </a:rPr>
              <a:t>list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BE8A37A-2F7D-473E-B7EF-E13628112923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>
            <a:extLst>
              <a:ext uri="{FF2B5EF4-FFF2-40B4-BE49-F238E27FC236}">
                <a16:creationId xmlns:a16="http://schemas.microsoft.com/office/drawing/2014/main" id="{0289100D-7FFE-49ED-8CE2-E06EC88D4602}"/>
              </a:ext>
            </a:extLst>
          </p:cNvPr>
          <p:cNvSpPr/>
          <p:nvPr/>
        </p:nvSpPr>
        <p:spPr>
          <a:xfrm>
            <a:off x="7276292" y="673117"/>
            <a:ext cx="3387778" cy="6001755"/>
          </a:xfrm>
          <a:prstGeom prst="rect">
            <a:avLst/>
          </a:prstGeom>
          <a:solidFill>
            <a:srgbClr val="4A4A4A"/>
          </a:solidFill>
          <a:ln cap="flat">
            <a:noFill/>
            <a:prstDash val="solid"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A3882FC1-BD32-4211-9E5A-8D6F83D7AE79}"/>
              </a:ext>
            </a:extLst>
          </p:cNvPr>
          <p:cNvSpPr/>
          <p:nvPr/>
        </p:nvSpPr>
        <p:spPr>
          <a:xfrm>
            <a:off x="7802154" y="936025"/>
            <a:ext cx="517770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BFBFBF"/>
                </a:solidFill>
                <a:uFillTx/>
                <a:latin typeface="Arial" pitchFamily="34"/>
                <a:cs typeface="Arial" pitchFamily="34"/>
              </a:rPr>
              <a:t>New tab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9F1EF36C-CD51-4860-AA5E-5B546DAF32B8}"/>
              </a:ext>
            </a:extLst>
          </p:cNvPr>
          <p:cNvSpPr/>
          <p:nvPr/>
        </p:nvSpPr>
        <p:spPr>
          <a:xfrm>
            <a:off x="7802154" y="1237009"/>
            <a:ext cx="79508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BFBFBF"/>
                </a:solidFill>
                <a:uFillTx/>
                <a:latin typeface="Arial" pitchFamily="34"/>
                <a:cs typeface="Arial" pitchFamily="34"/>
              </a:rPr>
              <a:t>New </a:t>
            </a:r>
            <a:r>
              <a:rPr lang="fr-FR" sz="1100" b="0" i="0" u="none" strike="noStrike" kern="1200" cap="none" spc="0" baseline="0" dirty="0" err="1">
                <a:solidFill>
                  <a:srgbClr val="BFBFBF"/>
                </a:solidFill>
                <a:uFillTx/>
                <a:latin typeface="Arial" pitchFamily="34"/>
                <a:cs typeface="Arial" pitchFamily="34"/>
              </a:rPr>
              <a:t>window</a:t>
            </a:r>
            <a:endParaRPr lang="fr-FR" sz="1100" b="0" i="0" u="none" strike="noStrike" kern="1200" cap="none" spc="0" baseline="0" dirty="0">
              <a:solidFill>
                <a:srgbClr val="BFBFB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DDF3550A-A5CF-4C75-8865-81671A7F2554}"/>
              </a:ext>
            </a:extLst>
          </p:cNvPr>
          <p:cNvSpPr/>
          <p:nvPr/>
        </p:nvSpPr>
        <p:spPr>
          <a:xfrm>
            <a:off x="7802154" y="1838968"/>
            <a:ext cx="360675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A6A6A6"/>
                </a:solidFill>
                <a:uFillTx/>
                <a:latin typeface="Arial" pitchFamily="34"/>
                <a:cs typeface="Arial" pitchFamily="34"/>
              </a:rPr>
              <a:t>Zoom</a:t>
            </a: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DA3DDE84-CA25-4C0F-A3BE-72BEE1D3A075}"/>
              </a:ext>
            </a:extLst>
          </p:cNvPr>
          <p:cNvSpPr/>
          <p:nvPr/>
        </p:nvSpPr>
        <p:spPr>
          <a:xfrm>
            <a:off x="7796046" y="2139952"/>
            <a:ext cx="580287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Favorites</a:t>
            </a: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E8D2F137-8F61-471E-A5F2-808B0D1068A2}"/>
              </a:ext>
            </a:extLst>
          </p:cNvPr>
          <p:cNvSpPr/>
          <p:nvPr/>
        </p:nvSpPr>
        <p:spPr>
          <a:xfrm>
            <a:off x="7802154" y="1537984"/>
            <a:ext cx="138980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A6A6A6"/>
                </a:solidFill>
                <a:uFillTx/>
                <a:latin typeface="Arial" pitchFamily="34"/>
                <a:cs typeface="Arial" pitchFamily="34"/>
              </a:rPr>
              <a:t>New </a:t>
            </a:r>
            <a:r>
              <a:rPr lang="fr-FR" sz="1100" b="0" i="0" u="none" strike="noStrike" kern="1200" cap="none" spc="0" baseline="0" dirty="0" err="1">
                <a:solidFill>
                  <a:srgbClr val="A6A6A6"/>
                </a:solidFill>
                <a:uFillTx/>
                <a:latin typeface="Arial" pitchFamily="34"/>
                <a:cs typeface="Arial" pitchFamily="34"/>
              </a:rPr>
              <a:t>InPrivate</a:t>
            </a:r>
            <a:r>
              <a:rPr lang="fr-FR" sz="1100" b="0" i="0" u="none" strike="noStrike" kern="1200" cap="none" spc="0" baseline="0" dirty="0">
                <a:solidFill>
                  <a:srgbClr val="A6A6A6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fr-FR" sz="1100" b="0" i="0" u="none" strike="noStrike" kern="1200" cap="none" spc="0" baseline="0" dirty="0" err="1">
                <a:solidFill>
                  <a:srgbClr val="A6A6A6"/>
                </a:solidFill>
                <a:uFillTx/>
                <a:latin typeface="Arial" pitchFamily="34"/>
                <a:cs typeface="Arial" pitchFamily="34"/>
              </a:rPr>
              <a:t>window</a:t>
            </a:r>
            <a:endParaRPr lang="fr-FR" sz="1100" b="0" i="0" u="none" strike="noStrike" kern="1200" cap="none" spc="0" baseline="0" dirty="0">
              <a:solidFill>
                <a:srgbClr val="A6A6A6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0" name="Rectangle 24">
            <a:extLst>
              <a:ext uri="{FF2B5EF4-FFF2-40B4-BE49-F238E27FC236}">
                <a16:creationId xmlns:a16="http://schemas.microsoft.com/office/drawing/2014/main" id="{B7FD5C8E-5A4B-4D88-8EAF-0C70B47464E7}"/>
              </a:ext>
            </a:extLst>
          </p:cNvPr>
          <p:cNvSpPr/>
          <p:nvPr/>
        </p:nvSpPr>
        <p:spPr>
          <a:xfrm>
            <a:off x="7796046" y="2440935"/>
            <a:ext cx="509755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A6A6A6"/>
                </a:solidFill>
                <a:uFillTx/>
                <a:latin typeface="Arial" pitchFamily="34"/>
                <a:cs typeface="Arial" pitchFamily="34"/>
              </a:rPr>
              <a:t>Hisstory</a:t>
            </a:r>
            <a:endParaRPr lang="fr-FR" sz="1100" b="0" i="0" u="none" strike="noStrike" kern="1200" cap="none" spc="0" baseline="0" dirty="0">
              <a:solidFill>
                <a:srgbClr val="A6A6A6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1" name="Rectangle 25">
            <a:extLst>
              <a:ext uri="{FF2B5EF4-FFF2-40B4-BE49-F238E27FC236}">
                <a16:creationId xmlns:a16="http://schemas.microsoft.com/office/drawing/2014/main" id="{D0F49877-B87F-4D3B-90F0-9CDCDB82B726}"/>
              </a:ext>
            </a:extLst>
          </p:cNvPr>
          <p:cNvSpPr/>
          <p:nvPr/>
        </p:nvSpPr>
        <p:spPr>
          <a:xfrm>
            <a:off x="7796046" y="2741919"/>
            <a:ext cx="700513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A6A6A6"/>
                </a:solidFill>
                <a:uFillTx/>
                <a:latin typeface="Arial" pitchFamily="34"/>
                <a:cs typeface="Arial" pitchFamily="34"/>
              </a:rPr>
              <a:t>Downloads</a:t>
            </a:r>
          </a:p>
        </p:txBody>
      </p:sp>
      <p:sp>
        <p:nvSpPr>
          <p:cNvPr id="12" name="Rectangle 25">
            <a:extLst>
              <a:ext uri="{FF2B5EF4-FFF2-40B4-BE49-F238E27FC236}">
                <a16:creationId xmlns:a16="http://schemas.microsoft.com/office/drawing/2014/main" id="{847215D4-2292-419F-964E-3134DB0197B8}"/>
              </a:ext>
            </a:extLst>
          </p:cNvPr>
          <p:cNvSpPr/>
          <p:nvPr/>
        </p:nvSpPr>
        <p:spPr>
          <a:xfrm>
            <a:off x="7796046" y="3042903"/>
            <a:ext cx="32220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D9D9D9"/>
                </a:solidFill>
                <a:uFillTx/>
                <a:latin typeface="Arial" pitchFamily="34"/>
                <a:cs typeface="Arial" pitchFamily="34"/>
              </a:rPr>
              <a:t>Apps</a:t>
            </a:r>
          </a:p>
        </p:txBody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0F740974-86E8-446C-94B1-CD9FD69F309D}"/>
              </a:ext>
            </a:extLst>
          </p:cNvPr>
          <p:cNvSpPr/>
          <p:nvPr/>
        </p:nvSpPr>
        <p:spPr>
          <a:xfrm>
            <a:off x="7796046" y="3343887"/>
            <a:ext cx="690895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A6A6A6"/>
                </a:solidFill>
                <a:uFillTx/>
                <a:latin typeface="Arial" pitchFamily="34"/>
                <a:cs typeface="Arial" pitchFamily="34"/>
              </a:rPr>
              <a:t>Extensions</a:t>
            </a:r>
          </a:p>
        </p:txBody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C880A284-B6F1-4011-BCB9-047017EE5D2E}"/>
              </a:ext>
            </a:extLst>
          </p:cNvPr>
          <p:cNvSpPr/>
          <p:nvPr/>
        </p:nvSpPr>
        <p:spPr>
          <a:xfrm>
            <a:off x="7803763" y="3649233"/>
            <a:ext cx="692497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D9D9D9"/>
                </a:solidFill>
                <a:uFillTx/>
                <a:latin typeface="Arial" pitchFamily="34"/>
                <a:cs typeface="Arial" pitchFamily="34"/>
              </a:rPr>
              <a:t>Collections</a:t>
            </a:r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A32741D0-DE89-4C09-86C6-6A2A74F3DF85}"/>
              </a:ext>
            </a:extLst>
          </p:cNvPr>
          <p:cNvSpPr/>
          <p:nvPr/>
        </p:nvSpPr>
        <p:spPr>
          <a:xfrm>
            <a:off x="7803763" y="3950217"/>
            <a:ext cx="29014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BFBFBF"/>
                </a:solidFill>
                <a:uFillTx/>
                <a:latin typeface="Arial" pitchFamily="34"/>
                <a:cs typeface="Arial" pitchFamily="34"/>
              </a:rPr>
              <a:t>Print</a:t>
            </a:r>
            <a:endParaRPr lang="fr-FR" sz="1100" b="0" i="0" u="none" strike="noStrike" kern="1200" cap="none" spc="0" baseline="0" dirty="0">
              <a:solidFill>
                <a:srgbClr val="BFBFB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D955D505-7ACA-426E-9697-FC42BA28033D}"/>
              </a:ext>
            </a:extLst>
          </p:cNvPr>
          <p:cNvSpPr/>
          <p:nvPr/>
        </p:nvSpPr>
        <p:spPr>
          <a:xfrm>
            <a:off x="7803763" y="4254026"/>
            <a:ext cx="798295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BFBFBF"/>
                </a:solidFill>
                <a:uFillTx/>
                <a:latin typeface="Arial" pitchFamily="34"/>
                <a:cs typeface="Arial" pitchFamily="34"/>
              </a:rPr>
              <a:t>Web capture</a:t>
            </a:r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39D81217-FC2D-46A7-B378-BBFAB52F3AB3}"/>
              </a:ext>
            </a:extLst>
          </p:cNvPr>
          <p:cNvSpPr/>
          <p:nvPr/>
        </p:nvSpPr>
        <p:spPr>
          <a:xfrm>
            <a:off x="7796046" y="4557835"/>
            <a:ext cx="37670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A6A6A6"/>
                </a:solidFill>
                <a:uFillTx/>
                <a:latin typeface="Arial" pitchFamily="34"/>
                <a:cs typeface="Arial" pitchFamily="34"/>
              </a:rPr>
              <a:t>Share</a:t>
            </a: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7BB6FE83-F581-4AAD-A30B-9A8C5439B6AE}"/>
              </a:ext>
            </a:extLst>
          </p:cNvPr>
          <p:cNvSpPr/>
          <p:nvPr/>
        </p:nvSpPr>
        <p:spPr>
          <a:xfrm>
            <a:off x="7803763" y="4858819"/>
            <a:ext cx="82394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D9D9D9"/>
                </a:solidFill>
                <a:uFillTx/>
                <a:latin typeface="Arial" pitchFamily="34"/>
                <a:cs typeface="Arial" pitchFamily="34"/>
              </a:rPr>
              <a:t>Find</a:t>
            </a:r>
            <a:r>
              <a:rPr lang="fr-FR" sz="1100" b="0" i="0" u="none" strike="noStrike" kern="1200" cap="none" spc="0" dirty="0">
                <a:solidFill>
                  <a:srgbClr val="D9D9D9"/>
                </a:solidFill>
                <a:uFillTx/>
                <a:latin typeface="Arial" pitchFamily="34"/>
                <a:cs typeface="Arial" pitchFamily="34"/>
              </a:rPr>
              <a:t> on page</a:t>
            </a:r>
            <a:endParaRPr lang="fr-FR" sz="1100" b="0" i="0" u="none" strike="noStrike" kern="1200" cap="none" spc="0" baseline="0" dirty="0">
              <a:solidFill>
                <a:srgbClr val="D9D9D9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EF8F9120-8340-457F-8FA4-116141324FDC}"/>
              </a:ext>
            </a:extLst>
          </p:cNvPr>
          <p:cNvSpPr/>
          <p:nvPr/>
        </p:nvSpPr>
        <p:spPr>
          <a:xfrm>
            <a:off x="7802959" y="5159803"/>
            <a:ext cx="722955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D9D9D9"/>
                </a:solidFill>
                <a:uFillTx/>
                <a:latin typeface="Arial" pitchFamily="34"/>
                <a:cs typeface="Arial" pitchFamily="34"/>
              </a:rPr>
              <a:t>Read </a:t>
            </a:r>
            <a:r>
              <a:rPr lang="fr-FR" sz="1100" b="0" i="0" u="none" strike="noStrike" kern="1200" cap="none" spc="0" baseline="0" dirty="0" err="1">
                <a:solidFill>
                  <a:srgbClr val="D9D9D9"/>
                </a:solidFill>
                <a:uFillTx/>
                <a:latin typeface="Arial" pitchFamily="34"/>
                <a:cs typeface="Arial" pitchFamily="34"/>
              </a:rPr>
              <a:t>aloud</a:t>
            </a:r>
            <a:endParaRPr lang="fr-FR" sz="1100" b="0" i="0" u="none" strike="noStrike" kern="1200" cap="none" spc="0" baseline="0" dirty="0">
              <a:solidFill>
                <a:srgbClr val="D9D9D9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7E12F78D-5754-41FC-860A-9DDC6EC8DB54}"/>
              </a:ext>
            </a:extLst>
          </p:cNvPr>
          <p:cNvSpPr/>
          <p:nvPr/>
        </p:nvSpPr>
        <p:spPr>
          <a:xfrm>
            <a:off x="7802959" y="5460778"/>
            <a:ext cx="657231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D9D9D9"/>
                </a:solidFill>
                <a:uFillTx/>
                <a:latin typeface="Arial" pitchFamily="34"/>
                <a:cs typeface="Arial" pitchFamily="34"/>
              </a:rPr>
              <a:t>More </a:t>
            </a:r>
            <a:r>
              <a:rPr lang="fr-FR" sz="1100" b="0" i="0" u="none" strike="noStrike" kern="1200" cap="none" spc="0" baseline="0" dirty="0" err="1">
                <a:solidFill>
                  <a:srgbClr val="D9D9D9"/>
                </a:solidFill>
                <a:uFillTx/>
                <a:latin typeface="Arial" pitchFamily="34"/>
                <a:cs typeface="Arial" pitchFamily="34"/>
              </a:rPr>
              <a:t>tools</a:t>
            </a:r>
            <a:endParaRPr lang="fr-FR" sz="1100" b="0" i="0" u="none" strike="noStrike" kern="1200" cap="none" spc="0" baseline="0" dirty="0">
              <a:solidFill>
                <a:srgbClr val="D9D9D9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BA70A54C-C9DE-472C-B281-BB36262A5E4F}"/>
              </a:ext>
            </a:extLst>
          </p:cNvPr>
          <p:cNvSpPr/>
          <p:nvPr/>
        </p:nvSpPr>
        <p:spPr>
          <a:xfrm>
            <a:off x="7796046" y="5757921"/>
            <a:ext cx="509755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D9D9D9"/>
                </a:solidFill>
                <a:uFillTx/>
                <a:latin typeface="Arial" pitchFamily="34"/>
                <a:cs typeface="Arial" pitchFamily="34"/>
              </a:rPr>
              <a:t>Settings</a:t>
            </a:r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B0B661DF-C2A1-42A8-BDA4-D0AFD966007C}"/>
              </a:ext>
            </a:extLst>
          </p:cNvPr>
          <p:cNvSpPr/>
          <p:nvPr/>
        </p:nvSpPr>
        <p:spPr>
          <a:xfrm>
            <a:off x="7796046" y="6055065"/>
            <a:ext cx="117660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BFBFBF"/>
                </a:solidFill>
                <a:uFillTx/>
                <a:latin typeface="Arial" pitchFamily="34"/>
                <a:cs typeface="Arial" pitchFamily="34"/>
              </a:rPr>
              <a:t>Help and feedback</a:t>
            </a: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CB5726BE-F9E4-4F4F-AA6F-BE4651370E21}"/>
              </a:ext>
            </a:extLst>
          </p:cNvPr>
          <p:cNvSpPr/>
          <p:nvPr/>
        </p:nvSpPr>
        <p:spPr>
          <a:xfrm>
            <a:off x="7796046" y="6359889"/>
            <a:ext cx="902491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BFBFBF"/>
                </a:solidFill>
                <a:uFillTx/>
                <a:latin typeface="Arial" pitchFamily="34"/>
                <a:cs typeface="Arial" pitchFamily="34"/>
              </a:rPr>
              <a:t>Close browser</a:t>
            </a:r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974EED2C-6419-4A5D-B264-88D5FA301BBA}"/>
              </a:ext>
            </a:extLst>
          </p:cNvPr>
          <p:cNvSpPr/>
          <p:nvPr/>
        </p:nvSpPr>
        <p:spPr>
          <a:xfrm>
            <a:off x="10447312" y="3045976"/>
            <a:ext cx="412824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8F87B33A-04A2-4055-A4C7-CE1BB3556FEC}"/>
              </a:ext>
            </a:extLst>
          </p:cNvPr>
          <p:cNvSpPr/>
          <p:nvPr/>
        </p:nvSpPr>
        <p:spPr>
          <a:xfrm>
            <a:off x="10456730" y="5448095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3063B8-775F-4C9F-92FF-DAB435323CF9}"/>
              </a:ext>
            </a:extLst>
          </p:cNvPr>
          <p:cNvSpPr/>
          <p:nvPr/>
        </p:nvSpPr>
        <p:spPr>
          <a:xfrm>
            <a:off x="10456730" y="6053337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CDD6A3AA-1543-4214-B86B-A7C223514075}"/>
              </a:ext>
            </a:extLst>
          </p:cNvPr>
          <p:cNvSpPr/>
          <p:nvPr/>
        </p:nvSpPr>
        <p:spPr>
          <a:xfrm>
            <a:off x="7283040" y="243587"/>
            <a:ext cx="3381030" cy="468895"/>
          </a:xfrm>
          <a:prstGeom prst="rect">
            <a:avLst/>
          </a:prstGeom>
          <a:solidFill>
            <a:srgbClr val="A6A6A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B11CE75E-D0B6-4ECD-BF8A-4A18F6079DBB}"/>
              </a:ext>
            </a:extLst>
          </p:cNvPr>
          <p:cNvSpPr/>
          <p:nvPr/>
        </p:nvSpPr>
        <p:spPr>
          <a:xfrm>
            <a:off x="7435983" y="321585"/>
            <a:ext cx="2304157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lvl="0" defTabSz="3809143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dirty="0">
                <a:solidFill>
                  <a:srgbClr val="000000"/>
                </a:solidFill>
                <a:latin typeface="Calibri" pitchFamily="34"/>
              </a:rPr>
              <a:t>Browser configuration</a:t>
            </a:r>
            <a:endParaRPr lang="fr-FR" sz="2000" dirty="0">
              <a:solidFill>
                <a:srgbClr val="000000"/>
              </a:solidFill>
              <a:latin typeface="Arial" pitchFamily="34"/>
            </a:endParaRPr>
          </a:p>
        </p:txBody>
      </p:sp>
      <p:pic>
        <p:nvPicPr>
          <p:cNvPr id="29" name="Imagen 2">
            <a:extLst>
              <a:ext uri="{FF2B5EF4-FFF2-40B4-BE49-F238E27FC236}">
                <a16:creationId xmlns:a16="http://schemas.microsoft.com/office/drawing/2014/main" id="{344CAB89-0A0D-4832-A4ED-4A64F75728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59" t="1998" r="86628" b="93234"/>
          <a:stretch>
            <a:fillRect/>
          </a:stretch>
        </p:blipFill>
        <p:spPr>
          <a:xfrm>
            <a:off x="7462153" y="895407"/>
            <a:ext cx="295451" cy="326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0" name="Imagen 39">
            <a:extLst>
              <a:ext uri="{FF2B5EF4-FFF2-40B4-BE49-F238E27FC236}">
                <a16:creationId xmlns:a16="http://schemas.microsoft.com/office/drawing/2014/main" id="{62F2008B-EACF-42BA-9AF7-AADD787853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41" t="6718" r="87180" b="88514"/>
          <a:stretch>
            <a:fillRect/>
          </a:stretch>
        </p:blipFill>
        <p:spPr>
          <a:xfrm>
            <a:off x="7488743" y="1158160"/>
            <a:ext cx="244592" cy="326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1" name="Imagen 44">
            <a:extLst>
              <a:ext uri="{FF2B5EF4-FFF2-40B4-BE49-F238E27FC236}">
                <a16:creationId xmlns:a16="http://schemas.microsoft.com/office/drawing/2014/main" id="{57061184-A97F-49E6-A813-64868BC91F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75" t="10265" r="86814" b="84860"/>
          <a:stretch>
            <a:fillRect/>
          </a:stretch>
        </p:blipFill>
        <p:spPr>
          <a:xfrm>
            <a:off x="7488743" y="1413580"/>
            <a:ext cx="268870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2" name="Imagen 47">
            <a:extLst>
              <a:ext uri="{FF2B5EF4-FFF2-40B4-BE49-F238E27FC236}">
                <a16:creationId xmlns:a16="http://schemas.microsoft.com/office/drawing/2014/main" id="{FE5A5F7C-444A-47E8-877A-A724881C42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80" t="22948" r="87209" b="72177"/>
          <a:stretch>
            <a:fillRect/>
          </a:stretch>
        </p:blipFill>
        <p:spPr>
          <a:xfrm>
            <a:off x="7462153" y="2106640"/>
            <a:ext cx="268870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3" name="Imagen 51">
            <a:extLst>
              <a:ext uri="{FF2B5EF4-FFF2-40B4-BE49-F238E27FC236}">
                <a16:creationId xmlns:a16="http://schemas.microsoft.com/office/drawing/2014/main" id="{D614B28D-AC60-4F3D-B6B8-85DF890BC1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27401" r="87209" b="67724"/>
          <a:stretch>
            <a:fillRect/>
          </a:stretch>
        </p:blipFill>
        <p:spPr>
          <a:xfrm>
            <a:off x="7503502" y="2390424"/>
            <a:ext cx="242279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4" name="Imagen 52">
            <a:extLst>
              <a:ext uri="{FF2B5EF4-FFF2-40B4-BE49-F238E27FC236}">
                <a16:creationId xmlns:a16="http://schemas.microsoft.com/office/drawing/2014/main" id="{08CBB19C-1CE1-491F-B9B2-91CF07BB6E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32016" r="87209" b="62735"/>
          <a:stretch>
            <a:fillRect/>
          </a:stretch>
        </p:blipFill>
        <p:spPr>
          <a:xfrm>
            <a:off x="7499543" y="2652518"/>
            <a:ext cx="242279" cy="359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5" name="Imagen 56">
            <a:extLst>
              <a:ext uri="{FF2B5EF4-FFF2-40B4-BE49-F238E27FC236}">
                <a16:creationId xmlns:a16="http://schemas.microsoft.com/office/drawing/2014/main" id="{663ED690-AAA9-45B7-ADB9-19D89FED5A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36818" r="87209" b="58986"/>
          <a:stretch>
            <a:fillRect/>
          </a:stretch>
        </p:blipFill>
        <p:spPr>
          <a:xfrm>
            <a:off x="7511411" y="2971580"/>
            <a:ext cx="242279" cy="2877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6" name="Imagen 57">
            <a:extLst>
              <a:ext uri="{FF2B5EF4-FFF2-40B4-BE49-F238E27FC236}">
                <a16:creationId xmlns:a16="http://schemas.microsoft.com/office/drawing/2014/main" id="{2ADDFA2B-68E3-4879-BEC5-3B4B281EB0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41088" r="87893" b="53865"/>
          <a:stretch>
            <a:fillRect/>
          </a:stretch>
        </p:blipFill>
        <p:spPr>
          <a:xfrm>
            <a:off x="7511411" y="3274576"/>
            <a:ext cx="219611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7" name="Imagen 58">
            <a:extLst>
              <a:ext uri="{FF2B5EF4-FFF2-40B4-BE49-F238E27FC236}">
                <a16:creationId xmlns:a16="http://schemas.microsoft.com/office/drawing/2014/main" id="{8B04B30A-2959-4C3F-9D99-6E0F61135E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85" t="45929" r="87690" b="49024"/>
          <a:stretch>
            <a:fillRect/>
          </a:stretch>
        </p:blipFill>
        <p:spPr>
          <a:xfrm>
            <a:off x="7505879" y="3588837"/>
            <a:ext cx="219611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8" name="Imagen 59">
            <a:extLst>
              <a:ext uri="{FF2B5EF4-FFF2-40B4-BE49-F238E27FC236}">
                <a16:creationId xmlns:a16="http://schemas.microsoft.com/office/drawing/2014/main" id="{8BE696E5-8CEC-44CC-8423-59670787B7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85" t="52458" r="87690" b="43346"/>
          <a:stretch>
            <a:fillRect/>
          </a:stretch>
        </p:blipFill>
        <p:spPr>
          <a:xfrm>
            <a:off x="7534089" y="3906371"/>
            <a:ext cx="219611" cy="2877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9" name="Imagen 60">
            <a:extLst>
              <a:ext uri="{FF2B5EF4-FFF2-40B4-BE49-F238E27FC236}">
                <a16:creationId xmlns:a16="http://schemas.microsoft.com/office/drawing/2014/main" id="{D3FACD7D-B7DB-44BE-8A75-F2C2E13683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71" t="57265" r="88063" b="38496"/>
          <a:stretch>
            <a:fillRect/>
          </a:stretch>
        </p:blipFill>
        <p:spPr>
          <a:xfrm>
            <a:off x="7534089" y="4220632"/>
            <a:ext cx="207733" cy="29070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0" name="Imagen 62">
            <a:extLst>
              <a:ext uri="{FF2B5EF4-FFF2-40B4-BE49-F238E27FC236}">
                <a16:creationId xmlns:a16="http://schemas.microsoft.com/office/drawing/2014/main" id="{679966A1-0987-4F6D-B936-A45F6D8772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33" t="61685" r="88301" b="34076"/>
          <a:stretch>
            <a:fillRect/>
          </a:stretch>
        </p:blipFill>
        <p:spPr>
          <a:xfrm>
            <a:off x="7525603" y="4497119"/>
            <a:ext cx="207733" cy="29070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1" name="Imagen 63">
            <a:extLst>
              <a:ext uri="{FF2B5EF4-FFF2-40B4-BE49-F238E27FC236}">
                <a16:creationId xmlns:a16="http://schemas.microsoft.com/office/drawing/2014/main" id="{225E966C-0CC7-4B75-910E-D6816C4488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87" t="66052" r="87705" b="28901"/>
          <a:stretch>
            <a:fillRect/>
          </a:stretch>
        </p:blipFill>
        <p:spPr>
          <a:xfrm>
            <a:off x="7522750" y="4786042"/>
            <a:ext cx="242279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2" name="Imagen 64">
            <a:extLst>
              <a:ext uri="{FF2B5EF4-FFF2-40B4-BE49-F238E27FC236}">
                <a16:creationId xmlns:a16="http://schemas.microsoft.com/office/drawing/2014/main" id="{8EF8A436-28C6-421F-A872-600BA12EEA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06" t="70932" r="89086" b="24021"/>
          <a:stretch>
            <a:fillRect/>
          </a:stretch>
        </p:blipFill>
        <p:spPr>
          <a:xfrm>
            <a:off x="7484016" y="5090976"/>
            <a:ext cx="242279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3" name="Imagen 65">
            <a:extLst>
              <a:ext uri="{FF2B5EF4-FFF2-40B4-BE49-F238E27FC236}">
                <a16:creationId xmlns:a16="http://schemas.microsoft.com/office/drawing/2014/main" id="{E282796D-E9F1-421D-925B-A83953D399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62" t="82188" r="87930" b="13268"/>
          <a:stretch>
            <a:fillRect/>
          </a:stretch>
        </p:blipFill>
        <p:spPr>
          <a:xfrm>
            <a:off x="7504535" y="5701860"/>
            <a:ext cx="242279" cy="31162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4" name="Imagen 68">
            <a:extLst>
              <a:ext uri="{FF2B5EF4-FFF2-40B4-BE49-F238E27FC236}">
                <a16:creationId xmlns:a16="http://schemas.microsoft.com/office/drawing/2014/main" id="{AF0A5ACC-3F3A-4369-9B36-735E75F194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04" t="86456" r="87588" b="9000"/>
          <a:stretch>
            <a:fillRect/>
          </a:stretch>
        </p:blipFill>
        <p:spPr>
          <a:xfrm>
            <a:off x="7502030" y="6016157"/>
            <a:ext cx="242279" cy="31162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5" name="CuadroTexto 7">
            <a:extLst>
              <a:ext uri="{FF2B5EF4-FFF2-40B4-BE49-F238E27FC236}">
                <a16:creationId xmlns:a16="http://schemas.microsoft.com/office/drawing/2014/main" id="{E84AB72A-A38C-485F-88E9-5DA5BC6D032C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15/20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5" name="CuadroTexto 2">
            <a:extLst>
              <a:ext uri="{FF2B5EF4-FFF2-40B4-BE49-F238E27FC236}">
                <a16:creationId xmlns:a16="http://schemas.microsoft.com/office/drawing/2014/main" id="{A4690BF9-3C4A-457F-B1B7-1CF8A9A67B90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Go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favorite</a:t>
            </a:r>
            <a:r>
              <a:rPr lang="es-ES" dirty="0" err="1">
                <a:solidFill>
                  <a:srgbClr val="000000"/>
                </a:solidFill>
                <a:latin typeface="Calibri"/>
              </a:rPr>
              <a:t>s</a:t>
            </a:r>
            <a:r>
              <a:rPr lang="es-E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/>
              </a:rPr>
              <a:t>list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53F2E7D3-F02A-4CEC-91D1-824DAD0027D1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5" name="Botón de acción: en blanco 7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18E16A4-17DE-47E5-A2FB-F4B28626088E}"/>
              </a:ext>
            </a:extLst>
          </p:cNvPr>
          <p:cNvSpPr/>
          <p:nvPr/>
        </p:nvSpPr>
        <p:spPr>
          <a:xfrm>
            <a:off x="7476847" y="9299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6" name="Botón de acción: en blanco 7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57932E3-A9FE-4276-BAC4-39A460756954}"/>
              </a:ext>
            </a:extLst>
          </p:cNvPr>
          <p:cNvSpPr/>
          <p:nvPr/>
        </p:nvSpPr>
        <p:spPr>
          <a:xfrm>
            <a:off x="7476847" y="118742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7" name="Botón de acción: en blanco 7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6168F9A-A5AB-4167-8E32-6DFE55DF4EAC}"/>
              </a:ext>
            </a:extLst>
          </p:cNvPr>
          <p:cNvSpPr/>
          <p:nvPr/>
        </p:nvSpPr>
        <p:spPr>
          <a:xfrm>
            <a:off x="7476847" y="1518489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8" name="Botón de acción: en blanco 7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5AF0390-1442-4908-8EC2-ECB60BD5BA78}"/>
              </a:ext>
            </a:extLst>
          </p:cNvPr>
          <p:cNvSpPr/>
          <p:nvPr/>
        </p:nvSpPr>
        <p:spPr>
          <a:xfrm>
            <a:off x="7476847" y="240661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9" name="Botón de acción: en blanco 7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5A4B204-BF47-4106-BF78-4E722CB5400A}"/>
              </a:ext>
            </a:extLst>
          </p:cNvPr>
          <p:cNvSpPr/>
          <p:nvPr/>
        </p:nvSpPr>
        <p:spPr>
          <a:xfrm>
            <a:off x="7476847" y="362055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0" name="Botón de acción: en blanco 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A24CB8E-F97D-44C9-BC7B-C26383F87981}"/>
              </a:ext>
            </a:extLst>
          </p:cNvPr>
          <p:cNvSpPr/>
          <p:nvPr/>
        </p:nvSpPr>
        <p:spPr>
          <a:xfrm>
            <a:off x="7476847" y="390121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1" name="Botón de acción: en blanco 7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B37EB67-42C2-4A4A-A1F9-258ED9B82875}"/>
              </a:ext>
            </a:extLst>
          </p:cNvPr>
          <p:cNvSpPr/>
          <p:nvPr/>
        </p:nvSpPr>
        <p:spPr>
          <a:xfrm>
            <a:off x="7476847" y="452444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2" name="Botón de acción: en blanco 7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0BC1C2F-A829-4A5A-B777-24E1C04A1D9B}"/>
              </a:ext>
            </a:extLst>
          </p:cNvPr>
          <p:cNvSpPr/>
          <p:nvPr/>
        </p:nvSpPr>
        <p:spPr>
          <a:xfrm>
            <a:off x="7476847" y="481667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3" name="Botón de acción: en blanco 8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4727F10-F8DF-4F85-8B81-D9273C9C996E}"/>
              </a:ext>
            </a:extLst>
          </p:cNvPr>
          <p:cNvSpPr/>
          <p:nvPr/>
        </p:nvSpPr>
        <p:spPr>
          <a:xfrm>
            <a:off x="7476847" y="513617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4" name="Botón de acción: en blanco 8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750804B-AC65-4E8A-80FA-C5729CE6403A}"/>
              </a:ext>
            </a:extLst>
          </p:cNvPr>
          <p:cNvSpPr/>
          <p:nvPr/>
        </p:nvSpPr>
        <p:spPr>
          <a:xfrm>
            <a:off x="7476847" y="543571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5" name="Botón de acción: en blanco 8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A72582C-C9E0-42ED-98AC-8BB2B7132A8F}"/>
              </a:ext>
            </a:extLst>
          </p:cNvPr>
          <p:cNvSpPr/>
          <p:nvPr/>
        </p:nvSpPr>
        <p:spPr>
          <a:xfrm>
            <a:off x="7476847" y="571637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6" name="Botón de acción: en blanco 8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E7FD8A4-2347-422D-B203-4FE9504E5B88}"/>
              </a:ext>
            </a:extLst>
          </p:cNvPr>
          <p:cNvSpPr/>
          <p:nvPr/>
        </p:nvSpPr>
        <p:spPr>
          <a:xfrm>
            <a:off x="7476847" y="604744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7" name="Botón de acción: en blanco 8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F693145-FA7E-4D54-A30D-B64387182CCA}"/>
              </a:ext>
            </a:extLst>
          </p:cNvPr>
          <p:cNvSpPr/>
          <p:nvPr/>
        </p:nvSpPr>
        <p:spPr>
          <a:xfrm>
            <a:off x="7476847" y="634060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8" name="Botón de acción: en blanco 8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CCF49FF-8670-4BBA-B2BB-A7CAC1CFA25D}"/>
              </a:ext>
            </a:extLst>
          </p:cNvPr>
          <p:cNvSpPr/>
          <p:nvPr/>
        </p:nvSpPr>
        <p:spPr>
          <a:xfrm>
            <a:off x="7476847" y="423228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60" name="Botón de acción: en blanco 8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58295D3-344D-439C-A6F4-537AAF704096}"/>
              </a:ext>
            </a:extLst>
          </p:cNvPr>
          <p:cNvSpPr/>
          <p:nvPr/>
        </p:nvSpPr>
        <p:spPr>
          <a:xfrm>
            <a:off x="7450576" y="269564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61" name="Botón de acción: en blanco 8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4C02BE4-0335-46A4-BE3E-AC962493216F}"/>
              </a:ext>
            </a:extLst>
          </p:cNvPr>
          <p:cNvSpPr/>
          <p:nvPr/>
        </p:nvSpPr>
        <p:spPr>
          <a:xfrm>
            <a:off x="7476847" y="212283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62" name="Botón de acción: en blanco 9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87A564E-2910-40F1-9362-67325D099DBB}"/>
              </a:ext>
            </a:extLst>
          </p:cNvPr>
          <p:cNvSpPr/>
          <p:nvPr/>
        </p:nvSpPr>
        <p:spPr>
          <a:xfrm>
            <a:off x="7476847" y="181803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64" name="Botón de acción: en blanco 8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63D6E9B-77B5-4B23-8F54-DAAD01B433DD}"/>
              </a:ext>
            </a:extLst>
          </p:cNvPr>
          <p:cNvSpPr/>
          <p:nvPr/>
        </p:nvSpPr>
        <p:spPr>
          <a:xfrm>
            <a:off x="7478777" y="331695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65" name="Botón de acción: en blanco 8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C0AFF9D-71C4-4568-94B5-0F5399CC18B0}"/>
              </a:ext>
            </a:extLst>
          </p:cNvPr>
          <p:cNvSpPr/>
          <p:nvPr/>
        </p:nvSpPr>
        <p:spPr>
          <a:xfrm>
            <a:off x="7478777" y="301216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4C03BC-0F96-4C3A-B57E-A44905266C85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eyes</a:t>
            </a:r>
            <a:endParaRPr kumimoji="0" lang="es-E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3010422"/>
      </p:ext>
    </p:extLst>
  </p:cSld>
  <p:clrMapOvr>
    <a:masterClrMapping/>
  </p:clrMapOvr>
  <p:transition spd="slow" advClick="0" advTm="300000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">
            <a:extLst>
              <a:ext uri="{FF2B5EF4-FFF2-40B4-BE49-F238E27FC236}">
                <a16:creationId xmlns:a16="http://schemas.microsoft.com/office/drawing/2014/main" id="{274D14A1-5A10-41A0-9A18-5C8306891C4E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16/20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CuadroTexto 2">
            <a:extLst>
              <a:ext uri="{FF2B5EF4-FFF2-40B4-BE49-F238E27FC236}">
                <a16:creationId xmlns:a16="http://schemas.microsoft.com/office/drawing/2014/main" id="{6F278B89-85F5-4DE1-9983-8E7E1D3920E1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Go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history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list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CCFB0FF-2463-4EBD-A807-BFEEC1E17C29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3" name="arrow.wav"/>
          </p:stSnd>
        </p:sndAc>
      </p:transition>
    </mc:Choice>
    <mc:Fallback>
      <p:transition spd="slow">
        <p:sndAc>
          <p:stSnd>
            <p:snd r:embed="rId3" name="arrow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24C5A5EF-5F44-4CCA-A303-E177456E80AA}"/>
              </a:ext>
            </a:extLst>
          </p:cNvPr>
          <p:cNvSpPr txBox="1"/>
          <p:nvPr/>
        </p:nvSpPr>
        <p:spPr>
          <a:xfrm>
            <a:off x="876571" y="1270906"/>
            <a:ext cx="9812590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If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you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have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understood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the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dynamics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of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the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exercise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you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can continue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       Do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you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want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to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Start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the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exercise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? 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1BA836B0-C871-4EC6-AB7C-32511DD415EB}"/>
              </a:ext>
            </a:extLst>
          </p:cNvPr>
          <p:cNvSpPr txBox="1"/>
          <p:nvPr/>
        </p:nvSpPr>
        <p:spPr>
          <a:xfrm>
            <a:off x="876571" y="715737"/>
            <a:ext cx="846407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End</a:t>
            </a:r>
            <a:r>
              <a:rPr lang="es-ES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2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of</a:t>
            </a:r>
            <a:r>
              <a:rPr lang="es-ES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2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the</a:t>
            </a:r>
            <a:r>
              <a:rPr lang="es-ES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2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example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otón de acción: en blanco 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66EC6E7-895F-4F22-834B-202F155FAAC2}"/>
              </a:ext>
            </a:extLst>
          </p:cNvPr>
          <p:cNvSpPr/>
          <p:nvPr/>
        </p:nvSpPr>
        <p:spPr>
          <a:xfrm>
            <a:off x="2094268" y="3429000"/>
            <a:ext cx="2359746" cy="141584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rgbClr val="F2F2F2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000000"/>
                </a:solidFill>
                <a:latin typeface="Calibri"/>
              </a:rPr>
              <a:t>Yes!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Start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the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exercise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otón de acción: en blanco 5">
            <a:hlinkClick r:id="rId2" action="ppaction://hlinksldjump"/>
            <a:extLst>
              <a:ext uri="{FF2B5EF4-FFF2-40B4-BE49-F238E27FC236}">
                <a16:creationId xmlns:a16="http://schemas.microsoft.com/office/drawing/2014/main" id="{18948863-BE6A-4A1A-981D-685BECD86902}"/>
              </a:ext>
            </a:extLst>
          </p:cNvPr>
          <p:cNvSpPr/>
          <p:nvPr/>
        </p:nvSpPr>
        <p:spPr>
          <a:xfrm>
            <a:off x="6558122" y="3429000"/>
            <a:ext cx="2359746" cy="141584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rgbClr val="F2F2F2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No!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Redo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the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example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CuadroTexto 7">
            <a:extLst>
              <a:ext uri="{FF2B5EF4-FFF2-40B4-BE49-F238E27FC236}">
                <a16:creationId xmlns:a16="http://schemas.microsoft.com/office/drawing/2014/main" id="{98A2B610-6B92-451C-ADB0-36964DDEFCA6}"/>
              </a:ext>
            </a:extLst>
          </p:cNvPr>
          <p:cNvSpPr txBox="1"/>
          <p:nvPr/>
        </p:nvSpPr>
        <p:spPr>
          <a:xfrm>
            <a:off x="0" y="145764"/>
            <a:ext cx="981259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This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is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an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example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of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the</a:t>
            </a:r>
            <a:r>
              <a:rPr lang="es-E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exercise</a:t>
            </a:r>
            <a:endParaRPr lang="es-E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7">
            <a:extLst>
              <a:ext uri="{FF2B5EF4-FFF2-40B4-BE49-F238E27FC236}">
                <a16:creationId xmlns:a16="http://schemas.microsoft.com/office/drawing/2014/main" id="{E8F3FCDA-E9B2-4A8F-991A-B2C51DE1D74A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16/20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CAFED03F-3124-4056-B1AB-8ED193175FDC}"/>
              </a:ext>
            </a:extLst>
          </p:cNvPr>
          <p:cNvSpPr/>
          <p:nvPr/>
        </p:nvSpPr>
        <p:spPr>
          <a:xfrm>
            <a:off x="7283040" y="243587"/>
            <a:ext cx="3381030" cy="468895"/>
          </a:xfrm>
          <a:prstGeom prst="rect">
            <a:avLst/>
          </a:prstGeom>
          <a:solidFill>
            <a:srgbClr val="A6A6A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79C3CF5A-1BAE-4E22-894E-E39D267260D4}"/>
              </a:ext>
            </a:extLst>
          </p:cNvPr>
          <p:cNvSpPr/>
          <p:nvPr/>
        </p:nvSpPr>
        <p:spPr>
          <a:xfrm>
            <a:off x="7435983" y="321585"/>
            <a:ext cx="2304157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34"/>
              </a:rPr>
              <a:t>Browser configuration</a:t>
            </a:r>
            <a:endParaRPr lang="fr-FR" sz="20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10" name="Botón de acción: en blanco 6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92F6B71-9DE6-4981-B792-C91982347B23}"/>
              </a:ext>
            </a:extLst>
          </p:cNvPr>
          <p:cNvSpPr/>
          <p:nvPr/>
        </p:nvSpPr>
        <p:spPr>
          <a:xfrm>
            <a:off x="7283040" y="238466"/>
            <a:ext cx="3381030" cy="477271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CuadroTexto 2">
            <a:extLst>
              <a:ext uri="{FF2B5EF4-FFF2-40B4-BE49-F238E27FC236}">
                <a16:creationId xmlns:a16="http://schemas.microsoft.com/office/drawing/2014/main" id="{60FE3787-7B55-44FD-B07A-F9E61AFF227B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Go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history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list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F253F19-62FD-4280-8DAB-C74AD1702357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401BD88F-8E06-4B4E-A65E-81D060EC4287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Go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history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list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7" name="CuadroTexto 7">
            <a:extLst>
              <a:ext uri="{FF2B5EF4-FFF2-40B4-BE49-F238E27FC236}">
                <a16:creationId xmlns:a16="http://schemas.microsoft.com/office/drawing/2014/main" id="{40BD3F95-082A-451F-97FE-17DE622729EA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16/20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8" name="Rectangle 15">
            <a:extLst>
              <a:ext uri="{FF2B5EF4-FFF2-40B4-BE49-F238E27FC236}">
                <a16:creationId xmlns:a16="http://schemas.microsoft.com/office/drawing/2014/main" id="{E67A62D2-CBB0-4A19-8A6B-99C31E1D8863}"/>
              </a:ext>
            </a:extLst>
          </p:cNvPr>
          <p:cNvSpPr/>
          <p:nvPr/>
        </p:nvSpPr>
        <p:spPr>
          <a:xfrm>
            <a:off x="7276292" y="673117"/>
            <a:ext cx="3387778" cy="6001755"/>
          </a:xfrm>
          <a:prstGeom prst="rect">
            <a:avLst/>
          </a:prstGeom>
          <a:solidFill>
            <a:srgbClr val="4A4A4A"/>
          </a:solidFill>
          <a:ln cap="flat">
            <a:noFill/>
            <a:prstDash val="solid"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69" name="Rectangle 17">
            <a:extLst>
              <a:ext uri="{FF2B5EF4-FFF2-40B4-BE49-F238E27FC236}">
                <a16:creationId xmlns:a16="http://schemas.microsoft.com/office/drawing/2014/main" id="{DC1B9DE5-E502-4A3B-903A-6A623CD0FFB1}"/>
              </a:ext>
            </a:extLst>
          </p:cNvPr>
          <p:cNvSpPr/>
          <p:nvPr/>
        </p:nvSpPr>
        <p:spPr>
          <a:xfrm>
            <a:off x="7802154" y="936025"/>
            <a:ext cx="517770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New tab</a:t>
            </a:r>
          </a:p>
        </p:txBody>
      </p:sp>
      <p:sp>
        <p:nvSpPr>
          <p:cNvPr id="70" name="Rectangle 18">
            <a:extLst>
              <a:ext uri="{FF2B5EF4-FFF2-40B4-BE49-F238E27FC236}">
                <a16:creationId xmlns:a16="http://schemas.microsoft.com/office/drawing/2014/main" id="{D7FD0E81-A5EE-42C8-8435-1040648A9F2E}"/>
              </a:ext>
            </a:extLst>
          </p:cNvPr>
          <p:cNvSpPr/>
          <p:nvPr/>
        </p:nvSpPr>
        <p:spPr>
          <a:xfrm>
            <a:off x="7802154" y="1237009"/>
            <a:ext cx="79508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New </a:t>
            </a: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window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71" name="Rectangle 20">
            <a:extLst>
              <a:ext uri="{FF2B5EF4-FFF2-40B4-BE49-F238E27FC236}">
                <a16:creationId xmlns:a16="http://schemas.microsoft.com/office/drawing/2014/main" id="{D072FDE8-19A3-4CFD-B421-D9B304FF8E80}"/>
              </a:ext>
            </a:extLst>
          </p:cNvPr>
          <p:cNvSpPr/>
          <p:nvPr/>
        </p:nvSpPr>
        <p:spPr>
          <a:xfrm>
            <a:off x="7802154" y="1838968"/>
            <a:ext cx="360675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Zoom</a:t>
            </a:r>
          </a:p>
        </p:txBody>
      </p:sp>
      <p:sp>
        <p:nvSpPr>
          <p:cNvPr id="72" name="Rectangle 23">
            <a:extLst>
              <a:ext uri="{FF2B5EF4-FFF2-40B4-BE49-F238E27FC236}">
                <a16:creationId xmlns:a16="http://schemas.microsoft.com/office/drawing/2014/main" id="{0C211750-5B9F-4F02-9A79-193BC1C9C578}"/>
              </a:ext>
            </a:extLst>
          </p:cNvPr>
          <p:cNvSpPr/>
          <p:nvPr/>
        </p:nvSpPr>
        <p:spPr>
          <a:xfrm>
            <a:off x="7796046" y="2139952"/>
            <a:ext cx="580287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Favorites</a:t>
            </a:r>
          </a:p>
        </p:txBody>
      </p:sp>
      <p:sp>
        <p:nvSpPr>
          <p:cNvPr id="73" name="Rectangle 19">
            <a:extLst>
              <a:ext uri="{FF2B5EF4-FFF2-40B4-BE49-F238E27FC236}">
                <a16:creationId xmlns:a16="http://schemas.microsoft.com/office/drawing/2014/main" id="{D8B85C6F-A331-4582-80FC-272332C77C46}"/>
              </a:ext>
            </a:extLst>
          </p:cNvPr>
          <p:cNvSpPr/>
          <p:nvPr/>
        </p:nvSpPr>
        <p:spPr>
          <a:xfrm>
            <a:off x="7802154" y="1537984"/>
            <a:ext cx="138980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New </a:t>
            </a: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InPrivate</a:t>
            </a: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window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74" name="Rectangle 24">
            <a:extLst>
              <a:ext uri="{FF2B5EF4-FFF2-40B4-BE49-F238E27FC236}">
                <a16:creationId xmlns:a16="http://schemas.microsoft.com/office/drawing/2014/main" id="{D44710AF-36A2-45BA-86FC-7067D996C5BA}"/>
              </a:ext>
            </a:extLst>
          </p:cNvPr>
          <p:cNvSpPr/>
          <p:nvPr/>
        </p:nvSpPr>
        <p:spPr>
          <a:xfrm>
            <a:off x="7796046" y="2440935"/>
            <a:ext cx="439223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History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75" name="Rectangle 25">
            <a:extLst>
              <a:ext uri="{FF2B5EF4-FFF2-40B4-BE49-F238E27FC236}">
                <a16:creationId xmlns:a16="http://schemas.microsoft.com/office/drawing/2014/main" id="{66454493-0A26-44D7-B338-070E1BF55E83}"/>
              </a:ext>
            </a:extLst>
          </p:cNvPr>
          <p:cNvSpPr/>
          <p:nvPr/>
        </p:nvSpPr>
        <p:spPr>
          <a:xfrm>
            <a:off x="7796046" y="2741919"/>
            <a:ext cx="700513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Downloads</a:t>
            </a:r>
          </a:p>
        </p:txBody>
      </p:sp>
      <p:sp>
        <p:nvSpPr>
          <p:cNvPr id="76" name="Rectangle 25">
            <a:extLst>
              <a:ext uri="{FF2B5EF4-FFF2-40B4-BE49-F238E27FC236}">
                <a16:creationId xmlns:a16="http://schemas.microsoft.com/office/drawing/2014/main" id="{5D959866-4074-4ED9-90BF-69656B8A74C0}"/>
              </a:ext>
            </a:extLst>
          </p:cNvPr>
          <p:cNvSpPr/>
          <p:nvPr/>
        </p:nvSpPr>
        <p:spPr>
          <a:xfrm>
            <a:off x="7796046" y="3042903"/>
            <a:ext cx="32220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Apps</a:t>
            </a:r>
          </a:p>
        </p:txBody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523EDBCE-0E35-4635-A0A0-D2764DAB1163}"/>
              </a:ext>
            </a:extLst>
          </p:cNvPr>
          <p:cNvSpPr/>
          <p:nvPr/>
        </p:nvSpPr>
        <p:spPr>
          <a:xfrm>
            <a:off x="7796046" y="3343887"/>
            <a:ext cx="690895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Extensions</a:t>
            </a:r>
          </a:p>
        </p:txBody>
      </p:sp>
      <p:sp>
        <p:nvSpPr>
          <p:cNvPr id="78" name="Rectangle 25">
            <a:extLst>
              <a:ext uri="{FF2B5EF4-FFF2-40B4-BE49-F238E27FC236}">
                <a16:creationId xmlns:a16="http://schemas.microsoft.com/office/drawing/2014/main" id="{4AF77DC1-6A59-4129-AB46-B375227CB902}"/>
              </a:ext>
            </a:extLst>
          </p:cNvPr>
          <p:cNvSpPr/>
          <p:nvPr/>
        </p:nvSpPr>
        <p:spPr>
          <a:xfrm>
            <a:off x="7803763" y="3649233"/>
            <a:ext cx="692497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Collections</a:t>
            </a:r>
          </a:p>
        </p:txBody>
      </p:sp>
      <p:sp>
        <p:nvSpPr>
          <p:cNvPr id="79" name="Rectangle 25">
            <a:extLst>
              <a:ext uri="{FF2B5EF4-FFF2-40B4-BE49-F238E27FC236}">
                <a16:creationId xmlns:a16="http://schemas.microsoft.com/office/drawing/2014/main" id="{DE214D81-9E71-46D8-864F-B4C22B6B135C}"/>
              </a:ext>
            </a:extLst>
          </p:cNvPr>
          <p:cNvSpPr/>
          <p:nvPr/>
        </p:nvSpPr>
        <p:spPr>
          <a:xfrm>
            <a:off x="7803763" y="3950217"/>
            <a:ext cx="29014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Print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80" name="Rectangle 25">
            <a:extLst>
              <a:ext uri="{FF2B5EF4-FFF2-40B4-BE49-F238E27FC236}">
                <a16:creationId xmlns:a16="http://schemas.microsoft.com/office/drawing/2014/main" id="{0A7E060E-8ED8-4B5D-818B-E0C6F7A02059}"/>
              </a:ext>
            </a:extLst>
          </p:cNvPr>
          <p:cNvSpPr/>
          <p:nvPr/>
        </p:nvSpPr>
        <p:spPr>
          <a:xfrm>
            <a:off x="7803763" y="4254026"/>
            <a:ext cx="798295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Web capture</a:t>
            </a:r>
          </a:p>
        </p:txBody>
      </p:sp>
      <p:sp>
        <p:nvSpPr>
          <p:cNvPr id="81" name="Rectangle 25">
            <a:extLst>
              <a:ext uri="{FF2B5EF4-FFF2-40B4-BE49-F238E27FC236}">
                <a16:creationId xmlns:a16="http://schemas.microsoft.com/office/drawing/2014/main" id="{CF3A2EE0-D549-44F9-BE84-D4A5EDA7597F}"/>
              </a:ext>
            </a:extLst>
          </p:cNvPr>
          <p:cNvSpPr/>
          <p:nvPr/>
        </p:nvSpPr>
        <p:spPr>
          <a:xfrm>
            <a:off x="7796046" y="4557835"/>
            <a:ext cx="37670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Share</a:t>
            </a:r>
          </a:p>
        </p:txBody>
      </p:sp>
      <p:sp>
        <p:nvSpPr>
          <p:cNvPr id="82" name="Rectangle 25">
            <a:extLst>
              <a:ext uri="{FF2B5EF4-FFF2-40B4-BE49-F238E27FC236}">
                <a16:creationId xmlns:a16="http://schemas.microsoft.com/office/drawing/2014/main" id="{C1EEBE6B-D515-4EA0-B2E0-DC139B2790C2}"/>
              </a:ext>
            </a:extLst>
          </p:cNvPr>
          <p:cNvSpPr/>
          <p:nvPr/>
        </p:nvSpPr>
        <p:spPr>
          <a:xfrm>
            <a:off x="7803763" y="4858819"/>
            <a:ext cx="82394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Find</a:t>
            </a: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 on page</a:t>
            </a:r>
          </a:p>
        </p:txBody>
      </p:sp>
      <p:sp>
        <p:nvSpPr>
          <p:cNvPr id="83" name="Rectangle 25">
            <a:extLst>
              <a:ext uri="{FF2B5EF4-FFF2-40B4-BE49-F238E27FC236}">
                <a16:creationId xmlns:a16="http://schemas.microsoft.com/office/drawing/2014/main" id="{DBE5AE34-AA07-4764-8B70-A686E3203702}"/>
              </a:ext>
            </a:extLst>
          </p:cNvPr>
          <p:cNvSpPr/>
          <p:nvPr/>
        </p:nvSpPr>
        <p:spPr>
          <a:xfrm>
            <a:off x="7802959" y="5159803"/>
            <a:ext cx="722955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Read </a:t>
            </a: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aloud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84" name="Rectangle 25">
            <a:extLst>
              <a:ext uri="{FF2B5EF4-FFF2-40B4-BE49-F238E27FC236}">
                <a16:creationId xmlns:a16="http://schemas.microsoft.com/office/drawing/2014/main" id="{D817DA59-CC35-4CDC-9C13-8B072F4EE1F8}"/>
              </a:ext>
            </a:extLst>
          </p:cNvPr>
          <p:cNvSpPr/>
          <p:nvPr/>
        </p:nvSpPr>
        <p:spPr>
          <a:xfrm>
            <a:off x="7802959" y="5460778"/>
            <a:ext cx="657231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More </a:t>
            </a: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tools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85" name="Rectangle 25">
            <a:extLst>
              <a:ext uri="{FF2B5EF4-FFF2-40B4-BE49-F238E27FC236}">
                <a16:creationId xmlns:a16="http://schemas.microsoft.com/office/drawing/2014/main" id="{F8C8A37B-8422-4CD5-9833-4DF365146154}"/>
              </a:ext>
            </a:extLst>
          </p:cNvPr>
          <p:cNvSpPr/>
          <p:nvPr/>
        </p:nvSpPr>
        <p:spPr>
          <a:xfrm>
            <a:off x="7796046" y="5757921"/>
            <a:ext cx="509755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Settings</a:t>
            </a:r>
          </a:p>
        </p:txBody>
      </p:sp>
      <p:sp>
        <p:nvSpPr>
          <p:cNvPr id="86" name="Rectangle 25">
            <a:extLst>
              <a:ext uri="{FF2B5EF4-FFF2-40B4-BE49-F238E27FC236}">
                <a16:creationId xmlns:a16="http://schemas.microsoft.com/office/drawing/2014/main" id="{325D53C5-C960-4F70-A252-37FEE536DE62}"/>
              </a:ext>
            </a:extLst>
          </p:cNvPr>
          <p:cNvSpPr/>
          <p:nvPr/>
        </p:nvSpPr>
        <p:spPr>
          <a:xfrm>
            <a:off x="7796046" y="6055065"/>
            <a:ext cx="117660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Help and feedback</a:t>
            </a:r>
          </a:p>
        </p:txBody>
      </p:sp>
      <p:sp>
        <p:nvSpPr>
          <p:cNvPr id="87" name="Rectangle 25">
            <a:extLst>
              <a:ext uri="{FF2B5EF4-FFF2-40B4-BE49-F238E27FC236}">
                <a16:creationId xmlns:a16="http://schemas.microsoft.com/office/drawing/2014/main" id="{F85A5A30-5872-4D4D-90A4-80FE415DC5CD}"/>
              </a:ext>
            </a:extLst>
          </p:cNvPr>
          <p:cNvSpPr/>
          <p:nvPr/>
        </p:nvSpPr>
        <p:spPr>
          <a:xfrm>
            <a:off x="7796046" y="6359889"/>
            <a:ext cx="902491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Close browser</a:t>
            </a:r>
          </a:p>
        </p:txBody>
      </p:sp>
      <p:sp>
        <p:nvSpPr>
          <p:cNvPr id="88" name="Rectangle 25">
            <a:extLst>
              <a:ext uri="{FF2B5EF4-FFF2-40B4-BE49-F238E27FC236}">
                <a16:creationId xmlns:a16="http://schemas.microsoft.com/office/drawing/2014/main" id="{F940A9E8-6F90-4343-9A5E-AABD1E9679BD}"/>
              </a:ext>
            </a:extLst>
          </p:cNvPr>
          <p:cNvSpPr/>
          <p:nvPr/>
        </p:nvSpPr>
        <p:spPr>
          <a:xfrm>
            <a:off x="10447312" y="3045976"/>
            <a:ext cx="412824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89" name="Rectangle 25">
            <a:extLst>
              <a:ext uri="{FF2B5EF4-FFF2-40B4-BE49-F238E27FC236}">
                <a16:creationId xmlns:a16="http://schemas.microsoft.com/office/drawing/2014/main" id="{56D7D3DC-3C69-4D9F-8327-72F8AB113465}"/>
              </a:ext>
            </a:extLst>
          </p:cNvPr>
          <p:cNvSpPr/>
          <p:nvPr/>
        </p:nvSpPr>
        <p:spPr>
          <a:xfrm>
            <a:off x="10456730" y="5448095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90" name="Rectangle 25">
            <a:extLst>
              <a:ext uri="{FF2B5EF4-FFF2-40B4-BE49-F238E27FC236}">
                <a16:creationId xmlns:a16="http://schemas.microsoft.com/office/drawing/2014/main" id="{ABAA6C7F-4523-46E7-99A6-CC8DD0E55FF8}"/>
              </a:ext>
            </a:extLst>
          </p:cNvPr>
          <p:cNvSpPr/>
          <p:nvPr/>
        </p:nvSpPr>
        <p:spPr>
          <a:xfrm>
            <a:off x="10456730" y="6053337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91" name="Rectangle 18">
            <a:extLst>
              <a:ext uri="{FF2B5EF4-FFF2-40B4-BE49-F238E27FC236}">
                <a16:creationId xmlns:a16="http://schemas.microsoft.com/office/drawing/2014/main" id="{A7A2D4E6-CA2F-47D6-B10D-33F63A335802}"/>
              </a:ext>
            </a:extLst>
          </p:cNvPr>
          <p:cNvSpPr/>
          <p:nvPr/>
        </p:nvSpPr>
        <p:spPr>
          <a:xfrm>
            <a:off x="7283040" y="243587"/>
            <a:ext cx="3381030" cy="468895"/>
          </a:xfrm>
          <a:prstGeom prst="rect">
            <a:avLst/>
          </a:prstGeom>
          <a:solidFill>
            <a:srgbClr val="A6A6A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2" name="Rectangle 9">
            <a:extLst>
              <a:ext uri="{FF2B5EF4-FFF2-40B4-BE49-F238E27FC236}">
                <a16:creationId xmlns:a16="http://schemas.microsoft.com/office/drawing/2014/main" id="{6505813F-3B0E-46B9-802D-B067AAD2E102}"/>
              </a:ext>
            </a:extLst>
          </p:cNvPr>
          <p:cNvSpPr/>
          <p:nvPr/>
        </p:nvSpPr>
        <p:spPr>
          <a:xfrm>
            <a:off x="7435983" y="321585"/>
            <a:ext cx="2304157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34"/>
              </a:rPr>
              <a:t>Browser configuration</a:t>
            </a:r>
            <a:endParaRPr lang="fr-FR" sz="20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</a:endParaRPr>
          </a:p>
        </p:txBody>
      </p:sp>
      <p:pic>
        <p:nvPicPr>
          <p:cNvPr id="93" name="Imagen 2">
            <a:extLst>
              <a:ext uri="{FF2B5EF4-FFF2-40B4-BE49-F238E27FC236}">
                <a16:creationId xmlns:a16="http://schemas.microsoft.com/office/drawing/2014/main" id="{792320EC-17E9-4804-9BC2-C820C09F8D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59" t="1998" r="86628" b="93234"/>
          <a:stretch>
            <a:fillRect/>
          </a:stretch>
        </p:blipFill>
        <p:spPr>
          <a:xfrm>
            <a:off x="7462153" y="895407"/>
            <a:ext cx="295451" cy="326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4" name="Imagen 39">
            <a:extLst>
              <a:ext uri="{FF2B5EF4-FFF2-40B4-BE49-F238E27FC236}">
                <a16:creationId xmlns:a16="http://schemas.microsoft.com/office/drawing/2014/main" id="{6939B8EB-10D9-4F73-9359-83E932E9F4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41" t="6718" r="87180" b="88514"/>
          <a:stretch>
            <a:fillRect/>
          </a:stretch>
        </p:blipFill>
        <p:spPr>
          <a:xfrm>
            <a:off x="7488743" y="1158160"/>
            <a:ext cx="244592" cy="326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5" name="Imagen 44">
            <a:extLst>
              <a:ext uri="{FF2B5EF4-FFF2-40B4-BE49-F238E27FC236}">
                <a16:creationId xmlns:a16="http://schemas.microsoft.com/office/drawing/2014/main" id="{A63E5EA4-FD04-44A6-A03E-4FCA039B82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75" t="10265" r="86814" b="84860"/>
          <a:stretch>
            <a:fillRect/>
          </a:stretch>
        </p:blipFill>
        <p:spPr>
          <a:xfrm>
            <a:off x="7488743" y="1413580"/>
            <a:ext cx="268870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6" name="Imagen 47">
            <a:extLst>
              <a:ext uri="{FF2B5EF4-FFF2-40B4-BE49-F238E27FC236}">
                <a16:creationId xmlns:a16="http://schemas.microsoft.com/office/drawing/2014/main" id="{CE35948B-00E8-4742-9C0D-5F5B02DB5A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80" t="22948" r="87209" b="72177"/>
          <a:stretch>
            <a:fillRect/>
          </a:stretch>
        </p:blipFill>
        <p:spPr>
          <a:xfrm>
            <a:off x="7462153" y="2106640"/>
            <a:ext cx="268870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7" name="Imagen 51">
            <a:extLst>
              <a:ext uri="{FF2B5EF4-FFF2-40B4-BE49-F238E27FC236}">
                <a16:creationId xmlns:a16="http://schemas.microsoft.com/office/drawing/2014/main" id="{E4D77AFA-0208-44DF-8E84-8B087D88BE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27401" r="87209" b="67724"/>
          <a:stretch>
            <a:fillRect/>
          </a:stretch>
        </p:blipFill>
        <p:spPr>
          <a:xfrm>
            <a:off x="7503502" y="2390424"/>
            <a:ext cx="242279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8" name="Imagen 52">
            <a:extLst>
              <a:ext uri="{FF2B5EF4-FFF2-40B4-BE49-F238E27FC236}">
                <a16:creationId xmlns:a16="http://schemas.microsoft.com/office/drawing/2014/main" id="{F5B1258E-CBAE-4DCE-9559-5CC3EA7FCB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32016" r="87209" b="62735"/>
          <a:stretch>
            <a:fillRect/>
          </a:stretch>
        </p:blipFill>
        <p:spPr>
          <a:xfrm>
            <a:off x="7499543" y="2652518"/>
            <a:ext cx="242279" cy="359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9" name="Imagen 56">
            <a:extLst>
              <a:ext uri="{FF2B5EF4-FFF2-40B4-BE49-F238E27FC236}">
                <a16:creationId xmlns:a16="http://schemas.microsoft.com/office/drawing/2014/main" id="{79A8C4AC-BD0E-4E47-B0EE-B8982539B5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36818" r="87209" b="58986"/>
          <a:stretch>
            <a:fillRect/>
          </a:stretch>
        </p:blipFill>
        <p:spPr>
          <a:xfrm>
            <a:off x="7511411" y="2971580"/>
            <a:ext cx="242279" cy="2877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0" name="Imagen 57">
            <a:extLst>
              <a:ext uri="{FF2B5EF4-FFF2-40B4-BE49-F238E27FC236}">
                <a16:creationId xmlns:a16="http://schemas.microsoft.com/office/drawing/2014/main" id="{9A37FC72-8AA3-4F17-A625-EBD9304924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41088" r="87893" b="53865"/>
          <a:stretch>
            <a:fillRect/>
          </a:stretch>
        </p:blipFill>
        <p:spPr>
          <a:xfrm>
            <a:off x="7511411" y="3274576"/>
            <a:ext cx="219611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1" name="Imagen 58">
            <a:extLst>
              <a:ext uri="{FF2B5EF4-FFF2-40B4-BE49-F238E27FC236}">
                <a16:creationId xmlns:a16="http://schemas.microsoft.com/office/drawing/2014/main" id="{7DE9ACF7-99B3-4086-B262-EE91B60513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85" t="45929" r="87690" b="49024"/>
          <a:stretch>
            <a:fillRect/>
          </a:stretch>
        </p:blipFill>
        <p:spPr>
          <a:xfrm>
            <a:off x="7505879" y="3588837"/>
            <a:ext cx="219611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2" name="Imagen 59">
            <a:extLst>
              <a:ext uri="{FF2B5EF4-FFF2-40B4-BE49-F238E27FC236}">
                <a16:creationId xmlns:a16="http://schemas.microsoft.com/office/drawing/2014/main" id="{0827778B-684E-4551-B5F6-B15A2F9006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85" t="52458" r="87690" b="43346"/>
          <a:stretch>
            <a:fillRect/>
          </a:stretch>
        </p:blipFill>
        <p:spPr>
          <a:xfrm>
            <a:off x="7534089" y="3906371"/>
            <a:ext cx="219611" cy="2877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3" name="Imagen 60">
            <a:extLst>
              <a:ext uri="{FF2B5EF4-FFF2-40B4-BE49-F238E27FC236}">
                <a16:creationId xmlns:a16="http://schemas.microsoft.com/office/drawing/2014/main" id="{B447DD46-E0B8-458B-8151-333D4A8FDB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71" t="57265" r="88063" b="38496"/>
          <a:stretch>
            <a:fillRect/>
          </a:stretch>
        </p:blipFill>
        <p:spPr>
          <a:xfrm>
            <a:off x="7534089" y="4220632"/>
            <a:ext cx="207733" cy="29070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4" name="Imagen 62">
            <a:extLst>
              <a:ext uri="{FF2B5EF4-FFF2-40B4-BE49-F238E27FC236}">
                <a16:creationId xmlns:a16="http://schemas.microsoft.com/office/drawing/2014/main" id="{096DF7E7-0BAD-4FD8-A535-815E030CB1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33" t="61685" r="88301" b="34076"/>
          <a:stretch>
            <a:fillRect/>
          </a:stretch>
        </p:blipFill>
        <p:spPr>
          <a:xfrm>
            <a:off x="7525603" y="4497119"/>
            <a:ext cx="207733" cy="29070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5" name="Imagen 63">
            <a:extLst>
              <a:ext uri="{FF2B5EF4-FFF2-40B4-BE49-F238E27FC236}">
                <a16:creationId xmlns:a16="http://schemas.microsoft.com/office/drawing/2014/main" id="{D0545E14-0C53-4374-A39D-457572EACBF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87" t="66052" r="87705" b="28901"/>
          <a:stretch>
            <a:fillRect/>
          </a:stretch>
        </p:blipFill>
        <p:spPr>
          <a:xfrm>
            <a:off x="7522750" y="4786042"/>
            <a:ext cx="242279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6" name="Imagen 64">
            <a:extLst>
              <a:ext uri="{FF2B5EF4-FFF2-40B4-BE49-F238E27FC236}">
                <a16:creationId xmlns:a16="http://schemas.microsoft.com/office/drawing/2014/main" id="{44D9E4EC-7E22-42F9-A715-5FA4BC681B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06" t="70932" r="89086" b="24021"/>
          <a:stretch>
            <a:fillRect/>
          </a:stretch>
        </p:blipFill>
        <p:spPr>
          <a:xfrm>
            <a:off x="7484016" y="5090976"/>
            <a:ext cx="242279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7" name="Imagen 65">
            <a:extLst>
              <a:ext uri="{FF2B5EF4-FFF2-40B4-BE49-F238E27FC236}">
                <a16:creationId xmlns:a16="http://schemas.microsoft.com/office/drawing/2014/main" id="{83E4461B-BC09-4EBB-86A2-B0E2B620F2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62" t="82188" r="87930" b="13268"/>
          <a:stretch>
            <a:fillRect/>
          </a:stretch>
        </p:blipFill>
        <p:spPr>
          <a:xfrm>
            <a:off x="7504535" y="5701860"/>
            <a:ext cx="242279" cy="31162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8" name="Imagen 68">
            <a:extLst>
              <a:ext uri="{FF2B5EF4-FFF2-40B4-BE49-F238E27FC236}">
                <a16:creationId xmlns:a16="http://schemas.microsoft.com/office/drawing/2014/main" id="{52F66C3F-C370-4507-8CBD-CD49B8366C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04" t="86456" r="87588" b="9000"/>
          <a:stretch>
            <a:fillRect/>
          </a:stretch>
        </p:blipFill>
        <p:spPr>
          <a:xfrm>
            <a:off x="7502030" y="6016157"/>
            <a:ext cx="242279" cy="31162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9" name="Botón de acción: en blanco 4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A95B623-9D8B-481A-A56C-F85890A4ED0D}"/>
              </a:ext>
            </a:extLst>
          </p:cNvPr>
          <p:cNvSpPr/>
          <p:nvPr/>
        </p:nvSpPr>
        <p:spPr>
          <a:xfrm>
            <a:off x="7476847" y="9299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0" name="Botón de acción: en blanco 5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FA4B7CA-EEAC-4765-8563-80FE7F1D2DF9}"/>
              </a:ext>
            </a:extLst>
          </p:cNvPr>
          <p:cNvSpPr/>
          <p:nvPr/>
        </p:nvSpPr>
        <p:spPr>
          <a:xfrm>
            <a:off x="7476847" y="118742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1" name="Botón de acción: en blanco 5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B3D3E7-D41E-45C8-8F81-353FB717F590}"/>
              </a:ext>
            </a:extLst>
          </p:cNvPr>
          <p:cNvSpPr/>
          <p:nvPr/>
        </p:nvSpPr>
        <p:spPr>
          <a:xfrm>
            <a:off x="7476847" y="1518489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2" name="Botón de acción: en blanco 5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BD6DFE2-1DE9-4FFB-8B09-4F05278224F2}"/>
              </a:ext>
            </a:extLst>
          </p:cNvPr>
          <p:cNvSpPr/>
          <p:nvPr/>
        </p:nvSpPr>
        <p:spPr>
          <a:xfrm>
            <a:off x="7476847" y="181803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3" name="Botón de acción: en blanco 5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B869731-0B5D-4DAD-905A-1E7FAA829282}"/>
              </a:ext>
            </a:extLst>
          </p:cNvPr>
          <p:cNvSpPr/>
          <p:nvPr/>
        </p:nvSpPr>
        <p:spPr>
          <a:xfrm>
            <a:off x="7476847" y="209868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4" name="Botón de acción: en blanco 5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E6BD36D-1F1A-412F-B19E-D4F36DE89568}"/>
              </a:ext>
            </a:extLst>
          </p:cNvPr>
          <p:cNvSpPr/>
          <p:nvPr/>
        </p:nvSpPr>
        <p:spPr>
          <a:xfrm>
            <a:off x="7476847" y="240661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5" name="Botón de acción: en blanco 5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50BF437-FACB-4A49-8291-8018E05753D9}"/>
              </a:ext>
            </a:extLst>
          </p:cNvPr>
          <p:cNvSpPr/>
          <p:nvPr/>
        </p:nvSpPr>
        <p:spPr>
          <a:xfrm>
            <a:off x="7476847" y="362055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6" name="Botón de acción: en blanco 5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F159933-2C09-4952-A206-A3A9BCA948B6}"/>
              </a:ext>
            </a:extLst>
          </p:cNvPr>
          <p:cNvSpPr/>
          <p:nvPr/>
        </p:nvSpPr>
        <p:spPr>
          <a:xfrm>
            <a:off x="7476847" y="390121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7" name="Botón de acción: en blanco 6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FCAC996-6E07-402D-8D8C-1B7E470D788F}"/>
              </a:ext>
            </a:extLst>
          </p:cNvPr>
          <p:cNvSpPr/>
          <p:nvPr/>
        </p:nvSpPr>
        <p:spPr>
          <a:xfrm>
            <a:off x="7476847" y="481667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8" name="Botón de acción: en blanco 6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F97CB6D-752F-4A7D-8A8A-9C9B44B7434B}"/>
              </a:ext>
            </a:extLst>
          </p:cNvPr>
          <p:cNvSpPr/>
          <p:nvPr/>
        </p:nvSpPr>
        <p:spPr>
          <a:xfrm>
            <a:off x="7476847" y="513617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9" name="Botón de acción: en blanco 6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1D92EF7-64ED-4B44-9723-E849FFDB6EDE}"/>
              </a:ext>
            </a:extLst>
          </p:cNvPr>
          <p:cNvSpPr/>
          <p:nvPr/>
        </p:nvSpPr>
        <p:spPr>
          <a:xfrm>
            <a:off x="7476847" y="543571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0" name="Botón de acción: en blanco 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E731309-6C0F-4D59-AACD-23DCABBC0F7B}"/>
              </a:ext>
            </a:extLst>
          </p:cNvPr>
          <p:cNvSpPr/>
          <p:nvPr/>
        </p:nvSpPr>
        <p:spPr>
          <a:xfrm>
            <a:off x="7476847" y="571637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1" name="Botón de acción: en blanco 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3003C4C-8760-44D8-9B66-E4B59BCF3265}"/>
              </a:ext>
            </a:extLst>
          </p:cNvPr>
          <p:cNvSpPr/>
          <p:nvPr/>
        </p:nvSpPr>
        <p:spPr>
          <a:xfrm>
            <a:off x="7476847" y="604744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2" name="Botón de acción: en blanco 6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CECB09D-CAC1-4E1E-BC2D-1430D7CE8CE1}"/>
              </a:ext>
            </a:extLst>
          </p:cNvPr>
          <p:cNvSpPr/>
          <p:nvPr/>
        </p:nvSpPr>
        <p:spPr>
          <a:xfrm>
            <a:off x="7476847" y="634060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3" name="Botón de acción: en blanco 6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ED4E2DE-E7FC-47C7-900C-343640501545}"/>
              </a:ext>
            </a:extLst>
          </p:cNvPr>
          <p:cNvSpPr/>
          <p:nvPr/>
        </p:nvSpPr>
        <p:spPr>
          <a:xfrm>
            <a:off x="7476847" y="423228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4" name="Botón de acción: en blanco 6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7CBB66A-2352-4994-A994-F3ABB2A7F5D5}"/>
              </a:ext>
            </a:extLst>
          </p:cNvPr>
          <p:cNvSpPr/>
          <p:nvPr/>
        </p:nvSpPr>
        <p:spPr>
          <a:xfrm>
            <a:off x="7478777" y="301216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5" name="Botón de acción: en blanco 5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5B6E13C-C30B-41CA-9FFD-97C4511457D2}"/>
              </a:ext>
            </a:extLst>
          </p:cNvPr>
          <p:cNvSpPr/>
          <p:nvPr/>
        </p:nvSpPr>
        <p:spPr>
          <a:xfrm>
            <a:off x="7476847" y="452444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6" name="Botón de acción: en blanco 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6EE53D4-90B0-4913-B1A2-FFFDBE016C94}"/>
              </a:ext>
            </a:extLst>
          </p:cNvPr>
          <p:cNvSpPr/>
          <p:nvPr/>
        </p:nvSpPr>
        <p:spPr>
          <a:xfrm>
            <a:off x="7476847" y="271140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7" name="Botón de acción: en blanco 5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5A0D1F3-53F2-4885-8DA3-439B7C08BE37}"/>
              </a:ext>
            </a:extLst>
          </p:cNvPr>
          <p:cNvSpPr/>
          <p:nvPr/>
        </p:nvSpPr>
        <p:spPr>
          <a:xfrm>
            <a:off x="7476847" y="332101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6" name="Rectangle 14">
            <a:extLst>
              <a:ext uri="{FF2B5EF4-FFF2-40B4-BE49-F238E27FC236}">
                <a16:creationId xmlns:a16="http://schemas.microsoft.com/office/drawing/2014/main" id="{E363B301-5664-4BE7-9A69-1D4DF3C46D3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406517" y="2393230"/>
            <a:ext cx="3091091" cy="276999"/>
          </a:xfrm>
          <a:prstGeom prst="rect">
            <a:avLst/>
          </a:prstGeom>
          <a:noFill/>
          <a:ln w="12700">
            <a:solidFill>
              <a:srgbClr val="00B0F0"/>
            </a:solidFill>
            <a:miter lim="800000"/>
            <a:headEnd/>
            <a:tailEnd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360698F9-A638-4D15-B161-088CC84C7859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4C03BC-0F96-4C3A-B57E-A44905266C85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eyes</a:t>
            </a:r>
            <a:endParaRPr kumimoji="0" lang="es-E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33036"/>
      </p:ext>
    </p:extLst>
  </p:cSld>
  <p:clrMapOvr>
    <a:masterClrMapping/>
  </p:clrMapOvr>
  <p:transition spd="slow" advClick="0" advTm="300000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">
            <a:extLst>
              <a:ext uri="{FF2B5EF4-FFF2-40B4-BE49-F238E27FC236}">
                <a16:creationId xmlns:a16="http://schemas.microsoft.com/office/drawing/2014/main" id="{8292CF35-AA7D-45C3-AE8E-09A372DCE673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17/20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CuadroTexto 2">
            <a:extLst>
              <a:ext uri="{FF2B5EF4-FFF2-40B4-BE49-F238E27FC236}">
                <a16:creationId xmlns:a16="http://schemas.microsoft.com/office/drawing/2014/main" id="{74CEA753-EB0E-4D8B-A66F-43F57540DDC0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Open a new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InPrivate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window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DA37D8C-0433-4C4A-ADE9-2917AD19AF8A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3" name="arrow.wav"/>
          </p:stSnd>
        </p:sndAc>
      </p:transition>
    </mc:Choice>
    <mc:Fallback>
      <p:transition spd="slow">
        <p:sndAc>
          <p:stSnd>
            <p:snd r:embed="rId3" name="arrow.wav"/>
          </p:stSnd>
        </p:sndAc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15232C08-5A3C-4AB4-8166-7C58713E282C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Open a new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InPrivate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window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CuadroTexto 7">
            <a:extLst>
              <a:ext uri="{FF2B5EF4-FFF2-40B4-BE49-F238E27FC236}">
                <a16:creationId xmlns:a16="http://schemas.microsoft.com/office/drawing/2014/main" id="{BD85E52E-DC88-4F5E-B0DB-378D1D090C57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17/20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47C6E180-CF3C-4395-8A18-154B4737ADE9}"/>
              </a:ext>
            </a:extLst>
          </p:cNvPr>
          <p:cNvSpPr/>
          <p:nvPr/>
        </p:nvSpPr>
        <p:spPr>
          <a:xfrm>
            <a:off x="7283040" y="243587"/>
            <a:ext cx="3381030" cy="468895"/>
          </a:xfrm>
          <a:prstGeom prst="rect">
            <a:avLst/>
          </a:prstGeom>
          <a:solidFill>
            <a:srgbClr val="A6A6A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C7F4B877-C128-4FC6-92A9-27E4D36ADC29}"/>
              </a:ext>
            </a:extLst>
          </p:cNvPr>
          <p:cNvSpPr/>
          <p:nvPr/>
        </p:nvSpPr>
        <p:spPr>
          <a:xfrm>
            <a:off x="7435983" y="321585"/>
            <a:ext cx="2304157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34"/>
              </a:rPr>
              <a:t>Browser configuration</a:t>
            </a:r>
            <a:endParaRPr lang="fr-FR" sz="20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10" name="Botón de acción: en blanco 6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747711A-D467-456D-A312-3AD8A9129579}"/>
              </a:ext>
            </a:extLst>
          </p:cNvPr>
          <p:cNvSpPr/>
          <p:nvPr/>
        </p:nvSpPr>
        <p:spPr>
          <a:xfrm>
            <a:off x="7283040" y="238466"/>
            <a:ext cx="3381030" cy="477271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3760AFC-FD8A-4B42-9330-FD343C910B29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adroTexto 7">
            <a:extLst>
              <a:ext uri="{FF2B5EF4-FFF2-40B4-BE49-F238E27FC236}">
                <a16:creationId xmlns:a16="http://schemas.microsoft.com/office/drawing/2014/main" id="{41B66299-DB53-4A19-8443-361A04CD03FF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17/20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5" name="CuadroTexto 2">
            <a:extLst>
              <a:ext uri="{FF2B5EF4-FFF2-40B4-BE49-F238E27FC236}">
                <a16:creationId xmlns:a16="http://schemas.microsoft.com/office/drawing/2014/main" id="{2109F0C4-E594-4BFB-9686-8227662BCFC9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Open a new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InPrivate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window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3D457D63-B124-450C-B76A-4858CEE90493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27" name="Rectangle 15">
            <a:extLst>
              <a:ext uri="{FF2B5EF4-FFF2-40B4-BE49-F238E27FC236}">
                <a16:creationId xmlns:a16="http://schemas.microsoft.com/office/drawing/2014/main" id="{CDB4A07A-8ED8-45E6-962E-47D380322B1F}"/>
              </a:ext>
            </a:extLst>
          </p:cNvPr>
          <p:cNvSpPr/>
          <p:nvPr/>
        </p:nvSpPr>
        <p:spPr>
          <a:xfrm>
            <a:off x="7276292" y="673117"/>
            <a:ext cx="3387778" cy="6001755"/>
          </a:xfrm>
          <a:prstGeom prst="rect">
            <a:avLst/>
          </a:prstGeom>
          <a:solidFill>
            <a:srgbClr val="4A4A4A"/>
          </a:solidFill>
          <a:ln cap="flat">
            <a:noFill/>
            <a:prstDash val="solid"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228" name="Rectangle 17">
            <a:extLst>
              <a:ext uri="{FF2B5EF4-FFF2-40B4-BE49-F238E27FC236}">
                <a16:creationId xmlns:a16="http://schemas.microsoft.com/office/drawing/2014/main" id="{F4B47354-68CC-423D-84C6-FD69368475E2}"/>
              </a:ext>
            </a:extLst>
          </p:cNvPr>
          <p:cNvSpPr/>
          <p:nvPr/>
        </p:nvSpPr>
        <p:spPr>
          <a:xfrm>
            <a:off x="7802154" y="936025"/>
            <a:ext cx="495328" cy="16158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New tab</a:t>
            </a:r>
          </a:p>
        </p:txBody>
      </p:sp>
      <p:sp>
        <p:nvSpPr>
          <p:cNvPr id="229" name="Rectangle 18">
            <a:extLst>
              <a:ext uri="{FF2B5EF4-FFF2-40B4-BE49-F238E27FC236}">
                <a16:creationId xmlns:a16="http://schemas.microsoft.com/office/drawing/2014/main" id="{E8D70435-37CA-4CD6-A7E1-075C141923A6}"/>
              </a:ext>
            </a:extLst>
          </p:cNvPr>
          <p:cNvSpPr/>
          <p:nvPr/>
        </p:nvSpPr>
        <p:spPr>
          <a:xfrm>
            <a:off x="7802154" y="1237009"/>
            <a:ext cx="759823" cy="16158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New </a:t>
            </a:r>
            <a:r>
              <a:rPr lang="fr-FR" sz="105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window</a:t>
            </a:r>
            <a:endParaRPr lang="fr-FR" sz="105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230" name="Rectangle 20">
            <a:extLst>
              <a:ext uri="{FF2B5EF4-FFF2-40B4-BE49-F238E27FC236}">
                <a16:creationId xmlns:a16="http://schemas.microsoft.com/office/drawing/2014/main" id="{E059A1BA-8536-4B02-9B32-C186EEC00CD4}"/>
              </a:ext>
            </a:extLst>
          </p:cNvPr>
          <p:cNvSpPr/>
          <p:nvPr/>
        </p:nvSpPr>
        <p:spPr>
          <a:xfrm>
            <a:off x="7802154" y="1838968"/>
            <a:ext cx="344646" cy="16158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Zoom</a:t>
            </a:r>
          </a:p>
        </p:txBody>
      </p:sp>
      <p:sp>
        <p:nvSpPr>
          <p:cNvPr id="231" name="Rectangle 23">
            <a:extLst>
              <a:ext uri="{FF2B5EF4-FFF2-40B4-BE49-F238E27FC236}">
                <a16:creationId xmlns:a16="http://schemas.microsoft.com/office/drawing/2014/main" id="{01F2EB2A-589A-4AB8-98F2-378C0CB55D56}"/>
              </a:ext>
            </a:extLst>
          </p:cNvPr>
          <p:cNvSpPr/>
          <p:nvPr/>
        </p:nvSpPr>
        <p:spPr>
          <a:xfrm>
            <a:off x="7796046" y="2139952"/>
            <a:ext cx="525785" cy="15388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Favorites</a:t>
            </a:r>
          </a:p>
        </p:txBody>
      </p:sp>
      <p:sp>
        <p:nvSpPr>
          <p:cNvPr id="232" name="Rectangle 19">
            <a:extLst>
              <a:ext uri="{FF2B5EF4-FFF2-40B4-BE49-F238E27FC236}">
                <a16:creationId xmlns:a16="http://schemas.microsoft.com/office/drawing/2014/main" id="{45BE8B3B-E26D-4FA3-8DE6-375BE0B682CC}"/>
              </a:ext>
            </a:extLst>
          </p:cNvPr>
          <p:cNvSpPr/>
          <p:nvPr/>
        </p:nvSpPr>
        <p:spPr>
          <a:xfrm>
            <a:off x="7802154" y="1537984"/>
            <a:ext cx="2014975" cy="24622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6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New </a:t>
            </a:r>
            <a:r>
              <a:rPr lang="fr-FR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InPrivate</a:t>
            </a:r>
            <a:r>
              <a:rPr lang="fr-FR" sz="16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fr-FR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window</a:t>
            </a:r>
            <a:endParaRPr lang="fr-FR" sz="16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233" name="Rectangle 24">
            <a:extLst>
              <a:ext uri="{FF2B5EF4-FFF2-40B4-BE49-F238E27FC236}">
                <a16:creationId xmlns:a16="http://schemas.microsoft.com/office/drawing/2014/main" id="{C5BEFC28-13D5-40AC-B8EF-4CA36859B6D6}"/>
              </a:ext>
            </a:extLst>
          </p:cNvPr>
          <p:cNvSpPr/>
          <p:nvPr/>
        </p:nvSpPr>
        <p:spPr>
          <a:xfrm>
            <a:off x="7796046" y="2440935"/>
            <a:ext cx="439223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History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234" name="Rectangle 25">
            <a:extLst>
              <a:ext uri="{FF2B5EF4-FFF2-40B4-BE49-F238E27FC236}">
                <a16:creationId xmlns:a16="http://schemas.microsoft.com/office/drawing/2014/main" id="{6AA49C5B-EAB5-4BFB-802F-748593E6175E}"/>
              </a:ext>
            </a:extLst>
          </p:cNvPr>
          <p:cNvSpPr/>
          <p:nvPr/>
        </p:nvSpPr>
        <p:spPr>
          <a:xfrm>
            <a:off x="7796046" y="2741919"/>
            <a:ext cx="631583" cy="15388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Downloads</a:t>
            </a:r>
          </a:p>
        </p:txBody>
      </p:sp>
      <p:sp>
        <p:nvSpPr>
          <p:cNvPr id="235" name="Rectangle 25">
            <a:extLst>
              <a:ext uri="{FF2B5EF4-FFF2-40B4-BE49-F238E27FC236}">
                <a16:creationId xmlns:a16="http://schemas.microsoft.com/office/drawing/2014/main" id="{459D0DAC-0A06-42D8-BBA8-07894EDA9B5F}"/>
              </a:ext>
            </a:extLst>
          </p:cNvPr>
          <p:cNvSpPr/>
          <p:nvPr/>
        </p:nvSpPr>
        <p:spPr>
          <a:xfrm>
            <a:off x="7796046" y="3042903"/>
            <a:ext cx="290144" cy="15388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Apps</a:t>
            </a:r>
          </a:p>
        </p:txBody>
      </p:sp>
      <p:sp>
        <p:nvSpPr>
          <p:cNvPr id="236" name="Rectangle 25">
            <a:extLst>
              <a:ext uri="{FF2B5EF4-FFF2-40B4-BE49-F238E27FC236}">
                <a16:creationId xmlns:a16="http://schemas.microsoft.com/office/drawing/2014/main" id="{3FD45D02-63B4-4570-8934-D80C0F3AA680}"/>
              </a:ext>
            </a:extLst>
          </p:cNvPr>
          <p:cNvSpPr/>
          <p:nvPr/>
        </p:nvSpPr>
        <p:spPr>
          <a:xfrm>
            <a:off x="7796046" y="3343887"/>
            <a:ext cx="623569" cy="15388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Extensions</a:t>
            </a:r>
          </a:p>
        </p:txBody>
      </p:sp>
      <p:sp>
        <p:nvSpPr>
          <p:cNvPr id="237" name="Rectangle 25">
            <a:extLst>
              <a:ext uri="{FF2B5EF4-FFF2-40B4-BE49-F238E27FC236}">
                <a16:creationId xmlns:a16="http://schemas.microsoft.com/office/drawing/2014/main" id="{887C9AF5-E282-4E20-9CCF-7E021E4D8675}"/>
              </a:ext>
            </a:extLst>
          </p:cNvPr>
          <p:cNvSpPr/>
          <p:nvPr/>
        </p:nvSpPr>
        <p:spPr>
          <a:xfrm>
            <a:off x="7803763" y="3649233"/>
            <a:ext cx="748603" cy="18466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Collections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238" name="Rectangle 25">
            <a:extLst>
              <a:ext uri="{FF2B5EF4-FFF2-40B4-BE49-F238E27FC236}">
                <a16:creationId xmlns:a16="http://schemas.microsoft.com/office/drawing/2014/main" id="{D02EB6E7-D2BE-4F2A-8D28-A3A7922DE311}"/>
              </a:ext>
            </a:extLst>
          </p:cNvPr>
          <p:cNvSpPr/>
          <p:nvPr/>
        </p:nvSpPr>
        <p:spPr>
          <a:xfrm>
            <a:off x="7803763" y="3950217"/>
            <a:ext cx="315792" cy="18466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Print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239" name="Rectangle 25">
            <a:extLst>
              <a:ext uri="{FF2B5EF4-FFF2-40B4-BE49-F238E27FC236}">
                <a16:creationId xmlns:a16="http://schemas.microsoft.com/office/drawing/2014/main" id="{A7784DDF-3EEF-4A81-8E8A-C23D65386D3F}"/>
              </a:ext>
            </a:extLst>
          </p:cNvPr>
          <p:cNvSpPr/>
          <p:nvPr/>
        </p:nvSpPr>
        <p:spPr>
          <a:xfrm>
            <a:off x="7803763" y="4254026"/>
            <a:ext cx="873572" cy="21544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Web</a:t>
            </a: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 capture</a:t>
            </a:r>
          </a:p>
        </p:txBody>
      </p:sp>
      <p:sp>
        <p:nvSpPr>
          <p:cNvPr id="240" name="Rectangle 25">
            <a:extLst>
              <a:ext uri="{FF2B5EF4-FFF2-40B4-BE49-F238E27FC236}">
                <a16:creationId xmlns:a16="http://schemas.microsoft.com/office/drawing/2014/main" id="{55514AE6-CEBF-4007-92DA-F42C43B89996}"/>
              </a:ext>
            </a:extLst>
          </p:cNvPr>
          <p:cNvSpPr/>
          <p:nvPr/>
        </p:nvSpPr>
        <p:spPr>
          <a:xfrm>
            <a:off x="7796046" y="4557835"/>
            <a:ext cx="339837" cy="15388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Share</a:t>
            </a:r>
          </a:p>
        </p:txBody>
      </p:sp>
      <p:sp>
        <p:nvSpPr>
          <p:cNvPr id="241" name="Rectangle 25">
            <a:extLst>
              <a:ext uri="{FF2B5EF4-FFF2-40B4-BE49-F238E27FC236}">
                <a16:creationId xmlns:a16="http://schemas.microsoft.com/office/drawing/2014/main" id="{E8F0A238-E643-43CA-A84E-19C2DAA34D6A}"/>
              </a:ext>
            </a:extLst>
          </p:cNvPr>
          <p:cNvSpPr/>
          <p:nvPr/>
        </p:nvSpPr>
        <p:spPr>
          <a:xfrm>
            <a:off x="7803763" y="4858819"/>
            <a:ext cx="742191" cy="15388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Find</a:t>
            </a:r>
            <a:r>
              <a:rPr lang="fr-FR" sz="10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 on page</a:t>
            </a:r>
          </a:p>
        </p:txBody>
      </p:sp>
      <p:sp>
        <p:nvSpPr>
          <p:cNvPr id="242" name="Rectangle 25">
            <a:extLst>
              <a:ext uri="{FF2B5EF4-FFF2-40B4-BE49-F238E27FC236}">
                <a16:creationId xmlns:a16="http://schemas.microsoft.com/office/drawing/2014/main" id="{E26E9606-4A4A-428D-90A3-E466AF86DE95}"/>
              </a:ext>
            </a:extLst>
          </p:cNvPr>
          <p:cNvSpPr/>
          <p:nvPr/>
        </p:nvSpPr>
        <p:spPr>
          <a:xfrm>
            <a:off x="7802959" y="5159803"/>
            <a:ext cx="650819" cy="15388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Read </a:t>
            </a:r>
            <a:r>
              <a:rPr lang="fr-FR" sz="10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aloud</a:t>
            </a:r>
            <a:endParaRPr lang="fr-FR" sz="10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243" name="Rectangle 25">
            <a:extLst>
              <a:ext uri="{FF2B5EF4-FFF2-40B4-BE49-F238E27FC236}">
                <a16:creationId xmlns:a16="http://schemas.microsoft.com/office/drawing/2014/main" id="{7C927811-5E44-4FC1-92AD-5E6F7673BC5D}"/>
              </a:ext>
            </a:extLst>
          </p:cNvPr>
          <p:cNvSpPr/>
          <p:nvPr/>
        </p:nvSpPr>
        <p:spPr>
          <a:xfrm>
            <a:off x="7802959" y="5460778"/>
            <a:ext cx="657231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More</a:t>
            </a: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tools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244" name="Rectangle 25">
            <a:extLst>
              <a:ext uri="{FF2B5EF4-FFF2-40B4-BE49-F238E27FC236}">
                <a16:creationId xmlns:a16="http://schemas.microsoft.com/office/drawing/2014/main" id="{34B3C99A-9B71-4260-887F-624ADD32AB42}"/>
              </a:ext>
            </a:extLst>
          </p:cNvPr>
          <p:cNvSpPr/>
          <p:nvPr/>
        </p:nvSpPr>
        <p:spPr>
          <a:xfrm>
            <a:off x="7796046" y="5757921"/>
            <a:ext cx="487313" cy="16158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Settings</a:t>
            </a:r>
          </a:p>
        </p:txBody>
      </p:sp>
      <p:sp>
        <p:nvSpPr>
          <p:cNvPr id="245" name="Rectangle 25">
            <a:extLst>
              <a:ext uri="{FF2B5EF4-FFF2-40B4-BE49-F238E27FC236}">
                <a16:creationId xmlns:a16="http://schemas.microsoft.com/office/drawing/2014/main" id="{AC08BCCC-1DDF-4E6A-A7B7-3083B7AF8420}"/>
              </a:ext>
            </a:extLst>
          </p:cNvPr>
          <p:cNvSpPr/>
          <p:nvPr/>
        </p:nvSpPr>
        <p:spPr>
          <a:xfrm>
            <a:off x="7796046" y="6055065"/>
            <a:ext cx="1126912" cy="16158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Help and feedback</a:t>
            </a:r>
          </a:p>
        </p:txBody>
      </p:sp>
      <p:sp>
        <p:nvSpPr>
          <p:cNvPr id="246" name="Rectangle 25">
            <a:extLst>
              <a:ext uri="{FF2B5EF4-FFF2-40B4-BE49-F238E27FC236}">
                <a16:creationId xmlns:a16="http://schemas.microsoft.com/office/drawing/2014/main" id="{8766892B-113B-4387-A2A2-22700BEF6D04}"/>
              </a:ext>
            </a:extLst>
          </p:cNvPr>
          <p:cNvSpPr/>
          <p:nvPr/>
        </p:nvSpPr>
        <p:spPr>
          <a:xfrm>
            <a:off x="7796046" y="6359889"/>
            <a:ext cx="864019" cy="16158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Close browser</a:t>
            </a:r>
          </a:p>
        </p:txBody>
      </p:sp>
      <p:sp>
        <p:nvSpPr>
          <p:cNvPr id="247" name="Rectangle 25">
            <a:extLst>
              <a:ext uri="{FF2B5EF4-FFF2-40B4-BE49-F238E27FC236}">
                <a16:creationId xmlns:a16="http://schemas.microsoft.com/office/drawing/2014/main" id="{BEDB5F2B-BB78-43BC-91B6-AFEFEDF2AD00}"/>
              </a:ext>
            </a:extLst>
          </p:cNvPr>
          <p:cNvSpPr/>
          <p:nvPr/>
        </p:nvSpPr>
        <p:spPr>
          <a:xfrm>
            <a:off x="10447312" y="3045976"/>
            <a:ext cx="412824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248" name="Rectangle 25">
            <a:extLst>
              <a:ext uri="{FF2B5EF4-FFF2-40B4-BE49-F238E27FC236}">
                <a16:creationId xmlns:a16="http://schemas.microsoft.com/office/drawing/2014/main" id="{C0C96DD2-4F11-4219-8942-B44F0FF24437}"/>
              </a:ext>
            </a:extLst>
          </p:cNvPr>
          <p:cNvSpPr/>
          <p:nvPr/>
        </p:nvSpPr>
        <p:spPr>
          <a:xfrm>
            <a:off x="10456730" y="5448095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249" name="Rectangle 25">
            <a:extLst>
              <a:ext uri="{FF2B5EF4-FFF2-40B4-BE49-F238E27FC236}">
                <a16:creationId xmlns:a16="http://schemas.microsoft.com/office/drawing/2014/main" id="{7137EC48-33A4-4BB5-A2C7-18EE8B388BF6}"/>
              </a:ext>
            </a:extLst>
          </p:cNvPr>
          <p:cNvSpPr/>
          <p:nvPr/>
        </p:nvSpPr>
        <p:spPr>
          <a:xfrm>
            <a:off x="10456730" y="6053337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250" name="Rectangle 18">
            <a:extLst>
              <a:ext uri="{FF2B5EF4-FFF2-40B4-BE49-F238E27FC236}">
                <a16:creationId xmlns:a16="http://schemas.microsoft.com/office/drawing/2014/main" id="{008DB625-2AA3-4279-9D3E-A33A1EE7B3AF}"/>
              </a:ext>
            </a:extLst>
          </p:cNvPr>
          <p:cNvSpPr/>
          <p:nvPr/>
        </p:nvSpPr>
        <p:spPr>
          <a:xfrm>
            <a:off x="7283040" y="243587"/>
            <a:ext cx="3381030" cy="468895"/>
          </a:xfrm>
          <a:prstGeom prst="rect">
            <a:avLst/>
          </a:prstGeom>
          <a:solidFill>
            <a:srgbClr val="A6A6A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51" name="Rectangle 9">
            <a:extLst>
              <a:ext uri="{FF2B5EF4-FFF2-40B4-BE49-F238E27FC236}">
                <a16:creationId xmlns:a16="http://schemas.microsoft.com/office/drawing/2014/main" id="{D244CA1F-5924-434A-9DD6-24F942BA8A9E}"/>
              </a:ext>
            </a:extLst>
          </p:cNvPr>
          <p:cNvSpPr/>
          <p:nvPr/>
        </p:nvSpPr>
        <p:spPr>
          <a:xfrm>
            <a:off x="7435983" y="321585"/>
            <a:ext cx="2304157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34"/>
              </a:rPr>
              <a:t>Browser configuration</a:t>
            </a:r>
            <a:endParaRPr lang="fr-FR" sz="20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</a:endParaRPr>
          </a:p>
        </p:txBody>
      </p:sp>
      <p:pic>
        <p:nvPicPr>
          <p:cNvPr id="252" name="Imagen 2">
            <a:extLst>
              <a:ext uri="{FF2B5EF4-FFF2-40B4-BE49-F238E27FC236}">
                <a16:creationId xmlns:a16="http://schemas.microsoft.com/office/drawing/2014/main" id="{226EDC00-8B4E-455E-985F-8300619B06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59" t="1998" r="86628" b="93234"/>
          <a:stretch>
            <a:fillRect/>
          </a:stretch>
        </p:blipFill>
        <p:spPr>
          <a:xfrm>
            <a:off x="7462153" y="895407"/>
            <a:ext cx="295451" cy="326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3" name="Imagen 39">
            <a:extLst>
              <a:ext uri="{FF2B5EF4-FFF2-40B4-BE49-F238E27FC236}">
                <a16:creationId xmlns:a16="http://schemas.microsoft.com/office/drawing/2014/main" id="{4A309FD9-E86B-4668-BC88-75AE718947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41" t="6718" r="87180" b="88514"/>
          <a:stretch>
            <a:fillRect/>
          </a:stretch>
        </p:blipFill>
        <p:spPr>
          <a:xfrm>
            <a:off x="7488743" y="1158160"/>
            <a:ext cx="244592" cy="326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4" name="Imagen 44">
            <a:extLst>
              <a:ext uri="{FF2B5EF4-FFF2-40B4-BE49-F238E27FC236}">
                <a16:creationId xmlns:a16="http://schemas.microsoft.com/office/drawing/2014/main" id="{E76B9AA2-500D-4E6D-A3BB-DD8DFF79C7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75" t="10265" r="86814" b="84860"/>
          <a:stretch>
            <a:fillRect/>
          </a:stretch>
        </p:blipFill>
        <p:spPr>
          <a:xfrm>
            <a:off x="7488743" y="1413580"/>
            <a:ext cx="268870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5" name="Imagen 47">
            <a:extLst>
              <a:ext uri="{FF2B5EF4-FFF2-40B4-BE49-F238E27FC236}">
                <a16:creationId xmlns:a16="http://schemas.microsoft.com/office/drawing/2014/main" id="{17FCC6FE-D0FC-4118-9931-F7293D0599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80" t="22948" r="87209" b="72177"/>
          <a:stretch>
            <a:fillRect/>
          </a:stretch>
        </p:blipFill>
        <p:spPr>
          <a:xfrm>
            <a:off x="7462153" y="2106640"/>
            <a:ext cx="268870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6" name="Imagen 51">
            <a:extLst>
              <a:ext uri="{FF2B5EF4-FFF2-40B4-BE49-F238E27FC236}">
                <a16:creationId xmlns:a16="http://schemas.microsoft.com/office/drawing/2014/main" id="{A60654FA-13C0-4944-AFC7-001CABC0A5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27401" r="87209" b="67724"/>
          <a:stretch>
            <a:fillRect/>
          </a:stretch>
        </p:blipFill>
        <p:spPr>
          <a:xfrm>
            <a:off x="7503502" y="2390424"/>
            <a:ext cx="242279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7" name="Imagen 52">
            <a:extLst>
              <a:ext uri="{FF2B5EF4-FFF2-40B4-BE49-F238E27FC236}">
                <a16:creationId xmlns:a16="http://schemas.microsoft.com/office/drawing/2014/main" id="{8FC4E2FA-3789-4A22-8A12-DE595DA595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32016" r="87209" b="62735"/>
          <a:stretch>
            <a:fillRect/>
          </a:stretch>
        </p:blipFill>
        <p:spPr>
          <a:xfrm>
            <a:off x="7499543" y="2652518"/>
            <a:ext cx="242279" cy="359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8" name="Imagen 56">
            <a:extLst>
              <a:ext uri="{FF2B5EF4-FFF2-40B4-BE49-F238E27FC236}">
                <a16:creationId xmlns:a16="http://schemas.microsoft.com/office/drawing/2014/main" id="{ECBF5F7A-76C8-496D-9927-9DEBB52BE9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36818" r="87209" b="58986"/>
          <a:stretch>
            <a:fillRect/>
          </a:stretch>
        </p:blipFill>
        <p:spPr>
          <a:xfrm>
            <a:off x="7511411" y="2971580"/>
            <a:ext cx="242279" cy="2877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9" name="Imagen 57">
            <a:extLst>
              <a:ext uri="{FF2B5EF4-FFF2-40B4-BE49-F238E27FC236}">
                <a16:creationId xmlns:a16="http://schemas.microsoft.com/office/drawing/2014/main" id="{D34A93BD-7267-4889-8DE0-9D396A09AB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41088" r="87893" b="53865"/>
          <a:stretch>
            <a:fillRect/>
          </a:stretch>
        </p:blipFill>
        <p:spPr>
          <a:xfrm>
            <a:off x="7511411" y="3274576"/>
            <a:ext cx="219611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0" name="Imagen 58">
            <a:extLst>
              <a:ext uri="{FF2B5EF4-FFF2-40B4-BE49-F238E27FC236}">
                <a16:creationId xmlns:a16="http://schemas.microsoft.com/office/drawing/2014/main" id="{223BE44A-A319-4E7A-A000-BCE04885B5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85" t="45929" r="87690" b="49024"/>
          <a:stretch>
            <a:fillRect/>
          </a:stretch>
        </p:blipFill>
        <p:spPr>
          <a:xfrm>
            <a:off x="7505879" y="3588837"/>
            <a:ext cx="219611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1" name="Imagen 59">
            <a:extLst>
              <a:ext uri="{FF2B5EF4-FFF2-40B4-BE49-F238E27FC236}">
                <a16:creationId xmlns:a16="http://schemas.microsoft.com/office/drawing/2014/main" id="{3F66FE5D-48C1-4475-BD7F-5CBE4C9E90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85" t="52458" r="87690" b="43346"/>
          <a:stretch>
            <a:fillRect/>
          </a:stretch>
        </p:blipFill>
        <p:spPr>
          <a:xfrm>
            <a:off x="7534089" y="3906371"/>
            <a:ext cx="219611" cy="2877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2" name="Imagen 60">
            <a:extLst>
              <a:ext uri="{FF2B5EF4-FFF2-40B4-BE49-F238E27FC236}">
                <a16:creationId xmlns:a16="http://schemas.microsoft.com/office/drawing/2014/main" id="{CFD78ADA-AB29-43F7-AF4D-46257FD4D3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71" t="57265" r="88063" b="38496"/>
          <a:stretch>
            <a:fillRect/>
          </a:stretch>
        </p:blipFill>
        <p:spPr>
          <a:xfrm>
            <a:off x="7534089" y="4220632"/>
            <a:ext cx="207733" cy="29070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3" name="Imagen 62">
            <a:extLst>
              <a:ext uri="{FF2B5EF4-FFF2-40B4-BE49-F238E27FC236}">
                <a16:creationId xmlns:a16="http://schemas.microsoft.com/office/drawing/2014/main" id="{415E7B80-1089-451A-9929-7AB18410D8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33" t="61685" r="88301" b="34076"/>
          <a:stretch>
            <a:fillRect/>
          </a:stretch>
        </p:blipFill>
        <p:spPr>
          <a:xfrm>
            <a:off x="7525603" y="4497119"/>
            <a:ext cx="207733" cy="29070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4" name="Imagen 63">
            <a:extLst>
              <a:ext uri="{FF2B5EF4-FFF2-40B4-BE49-F238E27FC236}">
                <a16:creationId xmlns:a16="http://schemas.microsoft.com/office/drawing/2014/main" id="{F9D32D5E-96D4-41BF-8667-305E77C42C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87" t="66052" r="87705" b="28901"/>
          <a:stretch>
            <a:fillRect/>
          </a:stretch>
        </p:blipFill>
        <p:spPr>
          <a:xfrm>
            <a:off x="7522750" y="4786042"/>
            <a:ext cx="242279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5" name="Imagen 64">
            <a:extLst>
              <a:ext uri="{FF2B5EF4-FFF2-40B4-BE49-F238E27FC236}">
                <a16:creationId xmlns:a16="http://schemas.microsoft.com/office/drawing/2014/main" id="{0367CCAE-D400-4876-A651-3201D5EFAF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06" t="70932" r="89086" b="24021"/>
          <a:stretch>
            <a:fillRect/>
          </a:stretch>
        </p:blipFill>
        <p:spPr>
          <a:xfrm>
            <a:off x="7484016" y="5090976"/>
            <a:ext cx="242279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6" name="Imagen 65">
            <a:extLst>
              <a:ext uri="{FF2B5EF4-FFF2-40B4-BE49-F238E27FC236}">
                <a16:creationId xmlns:a16="http://schemas.microsoft.com/office/drawing/2014/main" id="{C7FEBEA3-A73E-4AFA-8BED-B14FAD4D98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62" t="82188" r="87930" b="13268"/>
          <a:stretch>
            <a:fillRect/>
          </a:stretch>
        </p:blipFill>
        <p:spPr>
          <a:xfrm>
            <a:off x="7504535" y="5701860"/>
            <a:ext cx="242279" cy="31162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7" name="Imagen 68">
            <a:extLst>
              <a:ext uri="{FF2B5EF4-FFF2-40B4-BE49-F238E27FC236}">
                <a16:creationId xmlns:a16="http://schemas.microsoft.com/office/drawing/2014/main" id="{8B0012BB-9E54-43D3-9899-EB0484E873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04" t="86456" r="87588" b="9000"/>
          <a:stretch>
            <a:fillRect/>
          </a:stretch>
        </p:blipFill>
        <p:spPr>
          <a:xfrm>
            <a:off x="7502030" y="6016157"/>
            <a:ext cx="242279" cy="31162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68" name="Botón de acción: en blanco 4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2805F45-9A33-4784-95A6-22E566F16F0F}"/>
              </a:ext>
            </a:extLst>
          </p:cNvPr>
          <p:cNvSpPr/>
          <p:nvPr/>
        </p:nvSpPr>
        <p:spPr>
          <a:xfrm>
            <a:off x="7476847" y="9299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69" name="Botón de acción: en blanco 5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42ADF90-AF8E-435B-AA31-15560A9090D0}"/>
              </a:ext>
            </a:extLst>
          </p:cNvPr>
          <p:cNvSpPr/>
          <p:nvPr/>
        </p:nvSpPr>
        <p:spPr>
          <a:xfrm>
            <a:off x="7476847" y="118742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71" name="Botón de acción: en blanco 5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D2C0A21-55EF-42A5-98BC-791E0F1A95ED}"/>
              </a:ext>
            </a:extLst>
          </p:cNvPr>
          <p:cNvSpPr/>
          <p:nvPr/>
        </p:nvSpPr>
        <p:spPr>
          <a:xfrm>
            <a:off x="7476847" y="181803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72" name="Botón de acción: en blanco 5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8B33BB8-EF45-48BB-8923-EA9CE525EF98}"/>
              </a:ext>
            </a:extLst>
          </p:cNvPr>
          <p:cNvSpPr/>
          <p:nvPr/>
        </p:nvSpPr>
        <p:spPr>
          <a:xfrm>
            <a:off x="7476847" y="209868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73" name="Botón de acción: en blanco 5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C784019-3E0A-4CF1-BF29-45839859E993}"/>
              </a:ext>
            </a:extLst>
          </p:cNvPr>
          <p:cNvSpPr/>
          <p:nvPr/>
        </p:nvSpPr>
        <p:spPr>
          <a:xfrm>
            <a:off x="7476847" y="240661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74" name="Botón de acción: en blanco 5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580FA50-D43A-4B86-B135-0E6CFE8B7DE8}"/>
              </a:ext>
            </a:extLst>
          </p:cNvPr>
          <p:cNvSpPr/>
          <p:nvPr/>
        </p:nvSpPr>
        <p:spPr>
          <a:xfrm>
            <a:off x="7476847" y="362055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75" name="Botón de acción: en blanco 5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4180697-95DB-4D7E-9B86-89CAD617B2B0}"/>
              </a:ext>
            </a:extLst>
          </p:cNvPr>
          <p:cNvSpPr/>
          <p:nvPr/>
        </p:nvSpPr>
        <p:spPr>
          <a:xfrm>
            <a:off x="7476847" y="390121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76" name="Botón de acción: en blanco 6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A2D65F8-B237-4285-BBB9-455876EFDE5F}"/>
              </a:ext>
            </a:extLst>
          </p:cNvPr>
          <p:cNvSpPr/>
          <p:nvPr/>
        </p:nvSpPr>
        <p:spPr>
          <a:xfrm>
            <a:off x="7476847" y="481667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77" name="Botón de acción: en blanco 6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C4E4283-B7F9-432D-95A4-9069C50B19BE}"/>
              </a:ext>
            </a:extLst>
          </p:cNvPr>
          <p:cNvSpPr/>
          <p:nvPr/>
        </p:nvSpPr>
        <p:spPr>
          <a:xfrm>
            <a:off x="7476847" y="513617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78" name="Botón de acción: en blanco 6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72B6CD1-606D-40BF-9D17-11D8BEE3DD10}"/>
              </a:ext>
            </a:extLst>
          </p:cNvPr>
          <p:cNvSpPr/>
          <p:nvPr/>
        </p:nvSpPr>
        <p:spPr>
          <a:xfrm>
            <a:off x="7476847" y="543571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79" name="Botón de acción: en blanco 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D0C6235-DDFB-429B-B459-C1B745A6F0D1}"/>
              </a:ext>
            </a:extLst>
          </p:cNvPr>
          <p:cNvSpPr/>
          <p:nvPr/>
        </p:nvSpPr>
        <p:spPr>
          <a:xfrm>
            <a:off x="7476847" y="571637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80" name="Botón de acción: en blanco 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F62519C-D2B3-4D2B-9978-990D33399959}"/>
              </a:ext>
            </a:extLst>
          </p:cNvPr>
          <p:cNvSpPr/>
          <p:nvPr/>
        </p:nvSpPr>
        <p:spPr>
          <a:xfrm>
            <a:off x="7476847" y="604744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81" name="Botón de acción: en blanco 6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B0F8E1C-E8F2-4B6F-9B49-DA866DE03FAE}"/>
              </a:ext>
            </a:extLst>
          </p:cNvPr>
          <p:cNvSpPr/>
          <p:nvPr/>
        </p:nvSpPr>
        <p:spPr>
          <a:xfrm>
            <a:off x="7476847" y="634060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82" name="Botón de acción: en blanco 6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C4C023E-3805-4425-983E-9A0B7549A06F}"/>
              </a:ext>
            </a:extLst>
          </p:cNvPr>
          <p:cNvSpPr/>
          <p:nvPr/>
        </p:nvSpPr>
        <p:spPr>
          <a:xfrm>
            <a:off x="7476847" y="423228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83" name="Botón de acción: en blanco 6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920EF64-BD52-4D04-924D-278F9EB46D19}"/>
              </a:ext>
            </a:extLst>
          </p:cNvPr>
          <p:cNvSpPr/>
          <p:nvPr/>
        </p:nvSpPr>
        <p:spPr>
          <a:xfrm>
            <a:off x="7478777" y="301216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84" name="Botón de acción: en blanco 5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3A40D93-135E-4092-9C44-465359BC9544}"/>
              </a:ext>
            </a:extLst>
          </p:cNvPr>
          <p:cNvSpPr/>
          <p:nvPr/>
        </p:nvSpPr>
        <p:spPr>
          <a:xfrm>
            <a:off x="7476847" y="452444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85" name="Botón de acción: en blanco 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0C5AB68-2AE9-423A-9FDA-A6BC75BE9B2E}"/>
              </a:ext>
            </a:extLst>
          </p:cNvPr>
          <p:cNvSpPr/>
          <p:nvPr/>
        </p:nvSpPr>
        <p:spPr>
          <a:xfrm>
            <a:off x="7476847" y="271140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86" name="Botón de acción: en blanco 5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423F63B-7603-46BC-B7A7-7F7264EBD3F6}"/>
              </a:ext>
            </a:extLst>
          </p:cNvPr>
          <p:cNvSpPr/>
          <p:nvPr/>
        </p:nvSpPr>
        <p:spPr>
          <a:xfrm>
            <a:off x="7476847" y="332101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87" name="Botón de acción: en blanco 5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90FF07F-FAD6-4BD4-8DAF-3AAC8F9A6917}"/>
              </a:ext>
            </a:extLst>
          </p:cNvPr>
          <p:cNvSpPr/>
          <p:nvPr/>
        </p:nvSpPr>
        <p:spPr>
          <a:xfrm>
            <a:off x="7476847" y="1518489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4C03BC-0F96-4C3A-B57E-A44905266C85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eyes</a:t>
            </a:r>
            <a:endParaRPr kumimoji="0" lang="es-E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281106"/>
      </p:ext>
    </p:extLst>
  </p:cSld>
  <p:clrMapOvr>
    <a:masterClrMapping/>
  </p:clrMapOvr>
  <p:transition spd="slow" advClick="0" advTm="300000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8F8C3C07-284F-4246-804C-331E7531B1E4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Go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Collections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list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CuadroTexto 7">
            <a:extLst>
              <a:ext uri="{FF2B5EF4-FFF2-40B4-BE49-F238E27FC236}">
                <a16:creationId xmlns:a16="http://schemas.microsoft.com/office/drawing/2014/main" id="{C910B480-42C3-4F7B-BC67-280AF9D9F2BF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18/20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06ABB6F-D87E-49D6-8AAD-682948995983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3" name="arrow.wav"/>
          </p:stSnd>
        </p:sndAc>
      </p:transition>
    </mc:Choice>
    <mc:Fallback>
      <p:transition spd="slow">
        <p:sndAc>
          <p:stSnd>
            <p:snd r:embed="rId3" name="arrow.wav"/>
          </p:stSnd>
        </p:sndAc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7">
            <a:extLst>
              <a:ext uri="{FF2B5EF4-FFF2-40B4-BE49-F238E27FC236}">
                <a16:creationId xmlns:a16="http://schemas.microsoft.com/office/drawing/2014/main" id="{3AB3C738-BAC6-4FE3-9A24-24A7B22EFC32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18/20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212403C8-E335-4313-B345-815EACD2BBB8}"/>
              </a:ext>
            </a:extLst>
          </p:cNvPr>
          <p:cNvSpPr/>
          <p:nvPr/>
        </p:nvSpPr>
        <p:spPr>
          <a:xfrm>
            <a:off x="7283040" y="243587"/>
            <a:ext cx="3381030" cy="468895"/>
          </a:xfrm>
          <a:prstGeom prst="rect">
            <a:avLst/>
          </a:prstGeom>
          <a:solidFill>
            <a:srgbClr val="A6A6A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4F309A5-3698-4206-A7BC-12E4DBE0AA86}"/>
              </a:ext>
            </a:extLst>
          </p:cNvPr>
          <p:cNvSpPr/>
          <p:nvPr/>
        </p:nvSpPr>
        <p:spPr>
          <a:xfrm>
            <a:off x="7435983" y="321585"/>
            <a:ext cx="2304157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34"/>
              </a:rPr>
              <a:t>Browser configuration</a:t>
            </a:r>
            <a:endParaRPr lang="fr-FR" sz="20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10" name="Botón de acción: en blanco 6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CD2644A-F4F8-4BCB-914A-991F38B87364}"/>
              </a:ext>
            </a:extLst>
          </p:cNvPr>
          <p:cNvSpPr/>
          <p:nvPr/>
        </p:nvSpPr>
        <p:spPr>
          <a:xfrm>
            <a:off x="7283040" y="238466"/>
            <a:ext cx="3381030" cy="477271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CuadroTexto 2">
            <a:extLst>
              <a:ext uri="{FF2B5EF4-FFF2-40B4-BE49-F238E27FC236}">
                <a16:creationId xmlns:a16="http://schemas.microsoft.com/office/drawing/2014/main" id="{2E259DE9-7CC6-4FA4-A0A2-D66A0B3ECE87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Go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Collections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list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6038A98-A6F1-497C-845F-2CD5A1C44800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adroTexto 7">
            <a:extLst>
              <a:ext uri="{FF2B5EF4-FFF2-40B4-BE49-F238E27FC236}">
                <a16:creationId xmlns:a16="http://schemas.microsoft.com/office/drawing/2014/main" id="{8F13652E-2D26-4D14-B440-03B1ADFF3EFC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18/20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5" name="CuadroTexto 2">
            <a:extLst>
              <a:ext uri="{FF2B5EF4-FFF2-40B4-BE49-F238E27FC236}">
                <a16:creationId xmlns:a16="http://schemas.microsoft.com/office/drawing/2014/main" id="{2A7403F2-5524-496C-A04D-F9665721C518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Go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Collections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list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EA4A84A4-A428-483F-88CF-B1D6625B26A5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7" name="Rectangle 15">
            <a:extLst>
              <a:ext uri="{FF2B5EF4-FFF2-40B4-BE49-F238E27FC236}">
                <a16:creationId xmlns:a16="http://schemas.microsoft.com/office/drawing/2014/main" id="{CD6A64AE-F38E-4468-B7E1-6A676CC62A36}"/>
              </a:ext>
            </a:extLst>
          </p:cNvPr>
          <p:cNvSpPr/>
          <p:nvPr/>
        </p:nvSpPr>
        <p:spPr>
          <a:xfrm>
            <a:off x="7276292" y="673117"/>
            <a:ext cx="3387778" cy="6001755"/>
          </a:xfrm>
          <a:prstGeom prst="rect">
            <a:avLst/>
          </a:prstGeom>
          <a:solidFill>
            <a:srgbClr val="4A4A4A"/>
          </a:solidFill>
          <a:ln cap="flat">
            <a:noFill/>
            <a:prstDash val="solid"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68" name="Rectangle 17">
            <a:extLst>
              <a:ext uri="{FF2B5EF4-FFF2-40B4-BE49-F238E27FC236}">
                <a16:creationId xmlns:a16="http://schemas.microsoft.com/office/drawing/2014/main" id="{39461FAB-95A0-47CE-8301-B101EDE5B97E}"/>
              </a:ext>
            </a:extLst>
          </p:cNvPr>
          <p:cNvSpPr/>
          <p:nvPr/>
        </p:nvSpPr>
        <p:spPr>
          <a:xfrm>
            <a:off x="7802154" y="936025"/>
            <a:ext cx="517770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New tab</a:t>
            </a:r>
          </a:p>
        </p:txBody>
      </p:sp>
      <p:sp>
        <p:nvSpPr>
          <p:cNvPr id="69" name="Rectangle 18">
            <a:extLst>
              <a:ext uri="{FF2B5EF4-FFF2-40B4-BE49-F238E27FC236}">
                <a16:creationId xmlns:a16="http://schemas.microsoft.com/office/drawing/2014/main" id="{2E2FAB45-5F89-415A-821A-DB93395D94D0}"/>
              </a:ext>
            </a:extLst>
          </p:cNvPr>
          <p:cNvSpPr/>
          <p:nvPr/>
        </p:nvSpPr>
        <p:spPr>
          <a:xfrm>
            <a:off x="7802154" y="1237009"/>
            <a:ext cx="79508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New </a:t>
            </a: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window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70" name="Rectangle 20">
            <a:extLst>
              <a:ext uri="{FF2B5EF4-FFF2-40B4-BE49-F238E27FC236}">
                <a16:creationId xmlns:a16="http://schemas.microsoft.com/office/drawing/2014/main" id="{16E78073-D77A-4C01-974A-CE2119BE5C8B}"/>
              </a:ext>
            </a:extLst>
          </p:cNvPr>
          <p:cNvSpPr/>
          <p:nvPr/>
        </p:nvSpPr>
        <p:spPr>
          <a:xfrm>
            <a:off x="7802154" y="1838968"/>
            <a:ext cx="360675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Zoom</a:t>
            </a:r>
          </a:p>
        </p:txBody>
      </p:sp>
      <p:sp>
        <p:nvSpPr>
          <p:cNvPr id="71" name="Rectangle 23">
            <a:extLst>
              <a:ext uri="{FF2B5EF4-FFF2-40B4-BE49-F238E27FC236}">
                <a16:creationId xmlns:a16="http://schemas.microsoft.com/office/drawing/2014/main" id="{67D37469-729B-4364-B527-6432909463D3}"/>
              </a:ext>
            </a:extLst>
          </p:cNvPr>
          <p:cNvSpPr/>
          <p:nvPr/>
        </p:nvSpPr>
        <p:spPr>
          <a:xfrm>
            <a:off x="7796046" y="2139952"/>
            <a:ext cx="580287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Favorites</a:t>
            </a:r>
          </a:p>
        </p:txBody>
      </p:sp>
      <p:sp>
        <p:nvSpPr>
          <p:cNvPr id="72" name="Rectangle 19">
            <a:extLst>
              <a:ext uri="{FF2B5EF4-FFF2-40B4-BE49-F238E27FC236}">
                <a16:creationId xmlns:a16="http://schemas.microsoft.com/office/drawing/2014/main" id="{6D023C3A-079B-45F2-96F3-6D9239E85B83}"/>
              </a:ext>
            </a:extLst>
          </p:cNvPr>
          <p:cNvSpPr/>
          <p:nvPr/>
        </p:nvSpPr>
        <p:spPr>
          <a:xfrm>
            <a:off x="7802154" y="1537984"/>
            <a:ext cx="138980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New </a:t>
            </a: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InPrivate</a:t>
            </a: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window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73" name="Rectangle 24">
            <a:extLst>
              <a:ext uri="{FF2B5EF4-FFF2-40B4-BE49-F238E27FC236}">
                <a16:creationId xmlns:a16="http://schemas.microsoft.com/office/drawing/2014/main" id="{06D8CB95-2064-44CF-8AC6-18727AF5A476}"/>
              </a:ext>
            </a:extLst>
          </p:cNvPr>
          <p:cNvSpPr/>
          <p:nvPr/>
        </p:nvSpPr>
        <p:spPr>
          <a:xfrm>
            <a:off x="7796046" y="2440935"/>
            <a:ext cx="439223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History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74" name="Rectangle 25">
            <a:extLst>
              <a:ext uri="{FF2B5EF4-FFF2-40B4-BE49-F238E27FC236}">
                <a16:creationId xmlns:a16="http://schemas.microsoft.com/office/drawing/2014/main" id="{245952D6-F61B-47EE-9689-6C81B7185445}"/>
              </a:ext>
            </a:extLst>
          </p:cNvPr>
          <p:cNvSpPr/>
          <p:nvPr/>
        </p:nvSpPr>
        <p:spPr>
          <a:xfrm>
            <a:off x="7796046" y="2741919"/>
            <a:ext cx="700513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Downloads</a:t>
            </a:r>
          </a:p>
        </p:txBody>
      </p:sp>
      <p:sp>
        <p:nvSpPr>
          <p:cNvPr id="75" name="Rectangle 25">
            <a:extLst>
              <a:ext uri="{FF2B5EF4-FFF2-40B4-BE49-F238E27FC236}">
                <a16:creationId xmlns:a16="http://schemas.microsoft.com/office/drawing/2014/main" id="{85F36D4D-FBD0-4A51-B076-6383C6BD521F}"/>
              </a:ext>
            </a:extLst>
          </p:cNvPr>
          <p:cNvSpPr/>
          <p:nvPr/>
        </p:nvSpPr>
        <p:spPr>
          <a:xfrm>
            <a:off x="7796046" y="3042903"/>
            <a:ext cx="32220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Apps</a:t>
            </a:r>
          </a:p>
        </p:txBody>
      </p:sp>
      <p:sp>
        <p:nvSpPr>
          <p:cNvPr id="76" name="Rectangle 25">
            <a:extLst>
              <a:ext uri="{FF2B5EF4-FFF2-40B4-BE49-F238E27FC236}">
                <a16:creationId xmlns:a16="http://schemas.microsoft.com/office/drawing/2014/main" id="{EC2FD024-1A18-4E13-8CCB-E8528A3EA875}"/>
              </a:ext>
            </a:extLst>
          </p:cNvPr>
          <p:cNvSpPr/>
          <p:nvPr/>
        </p:nvSpPr>
        <p:spPr>
          <a:xfrm>
            <a:off x="7796046" y="3343887"/>
            <a:ext cx="690895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Extensions</a:t>
            </a:r>
          </a:p>
        </p:txBody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AF5A70AD-783F-4F14-8E34-24E12A0883C9}"/>
              </a:ext>
            </a:extLst>
          </p:cNvPr>
          <p:cNvSpPr/>
          <p:nvPr/>
        </p:nvSpPr>
        <p:spPr>
          <a:xfrm>
            <a:off x="7803763" y="3649233"/>
            <a:ext cx="692497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sng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Collections</a:t>
            </a:r>
          </a:p>
        </p:txBody>
      </p:sp>
      <p:sp>
        <p:nvSpPr>
          <p:cNvPr id="78" name="Rectangle 25">
            <a:extLst>
              <a:ext uri="{FF2B5EF4-FFF2-40B4-BE49-F238E27FC236}">
                <a16:creationId xmlns:a16="http://schemas.microsoft.com/office/drawing/2014/main" id="{1DD2EA33-E7DF-44E6-92B7-DDAD32E3A327}"/>
              </a:ext>
            </a:extLst>
          </p:cNvPr>
          <p:cNvSpPr/>
          <p:nvPr/>
        </p:nvSpPr>
        <p:spPr>
          <a:xfrm>
            <a:off x="7803763" y="3950217"/>
            <a:ext cx="29014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Print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79" name="Rectangle 25">
            <a:extLst>
              <a:ext uri="{FF2B5EF4-FFF2-40B4-BE49-F238E27FC236}">
                <a16:creationId xmlns:a16="http://schemas.microsoft.com/office/drawing/2014/main" id="{B7FDFB09-4C42-4737-B101-F8E0AC32C7F9}"/>
              </a:ext>
            </a:extLst>
          </p:cNvPr>
          <p:cNvSpPr/>
          <p:nvPr/>
        </p:nvSpPr>
        <p:spPr>
          <a:xfrm>
            <a:off x="7803763" y="4254026"/>
            <a:ext cx="798295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Web capture</a:t>
            </a:r>
          </a:p>
        </p:txBody>
      </p:sp>
      <p:sp>
        <p:nvSpPr>
          <p:cNvPr id="80" name="Rectangle 25">
            <a:extLst>
              <a:ext uri="{FF2B5EF4-FFF2-40B4-BE49-F238E27FC236}">
                <a16:creationId xmlns:a16="http://schemas.microsoft.com/office/drawing/2014/main" id="{A91075F7-E111-4D5B-9D9A-5A3C9F1B1BA0}"/>
              </a:ext>
            </a:extLst>
          </p:cNvPr>
          <p:cNvSpPr/>
          <p:nvPr/>
        </p:nvSpPr>
        <p:spPr>
          <a:xfrm>
            <a:off x="7796046" y="4557835"/>
            <a:ext cx="37670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Share</a:t>
            </a:r>
          </a:p>
        </p:txBody>
      </p:sp>
      <p:sp>
        <p:nvSpPr>
          <p:cNvPr id="81" name="Rectangle 25">
            <a:extLst>
              <a:ext uri="{FF2B5EF4-FFF2-40B4-BE49-F238E27FC236}">
                <a16:creationId xmlns:a16="http://schemas.microsoft.com/office/drawing/2014/main" id="{3B98C94C-B16D-4CFC-90C9-EE8F652A05BB}"/>
              </a:ext>
            </a:extLst>
          </p:cNvPr>
          <p:cNvSpPr/>
          <p:nvPr/>
        </p:nvSpPr>
        <p:spPr>
          <a:xfrm>
            <a:off x="7803763" y="4858819"/>
            <a:ext cx="82394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Find</a:t>
            </a: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 on page</a:t>
            </a:r>
          </a:p>
        </p:txBody>
      </p:sp>
      <p:sp>
        <p:nvSpPr>
          <p:cNvPr id="82" name="Rectangle 25">
            <a:extLst>
              <a:ext uri="{FF2B5EF4-FFF2-40B4-BE49-F238E27FC236}">
                <a16:creationId xmlns:a16="http://schemas.microsoft.com/office/drawing/2014/main" id="{E1165C25-51AA-4880-A238-757CB6C6F609}"/>
              </a:ext>
            </a:extLst>
          </p:cNvPr>
          <p:cNvSpPr/>
          <p:nvPr/>
        </p:nvSpPr>
        <p:spPr>
          <a:xfrm>
            <a:off x="7802959" y="5159803"/>
            <a:ext cx="722955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Read </a:t>
            </a: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aloud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83" name="Rectangle 25">
            <a:extLst>
              <a:ext uri="{FF2B5EF4-FFF2-40B4-BE49-F238E27FC236}">
                <a16:creationId xmlns:a16="http://schemas.microsoft.com/office/drawing/2014/main" id="{6F7CAC68-77E5-4338-BDB9-C0954E7AF83D}"/>
              </a:ext>
            </a:extLst>
          </p:cNvPr>
          <p:cNvSpPr/>
          <p:nvPr/>
        </p:nvSpPr>
        <p:spPr>
          <a:xfrm>
            <a:off x="7802959" y="5460778"/>
            <a:ext cx="657231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More </a:t>
            </a: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tools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84" name="Rectangle 25">
            <a:extLst>
              <a:ext uri="{FF2B5EF4-FFF2-40B4-BE49-F238E27FC236}">
                <a16:creationId xmlns:a16="http://schemas.microsoft.com/office/drawing/2014/main" id="{FD407D57-F718-4DDC-ADFD-F1AE25D6B3FB}"/>
              </a:ext>
            </a:extLst>
          </p:cNvPr>
          <p:cNvSpPr/>
          <p:nvPr/>
        </p:nvSpPr>
        <p:spPr>
          <a:xfrm>
            <a:off x="7796046" y="5757921"/>
            <a:ext cx="509755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Settings</a:t>
            </a:r>
          </a:p>
        </p:txBody>
      </p:sp>
      <p:sp>
        <p:nvSpPr>
          <p:cNvPr id="85" name="Rectangle 25">
            <a:extLst>
              <a:ext uri="{FF2B5EF4-FFF2-40B4-BE49-F238E27FC236}">
                <a16:creationId xmlns:a16="http://schemas.microsoft.com/office/drawing/2014/main" id="{B5F13EB7-20B4-4FE5-B1FE-CB198167AF1B}"/>
              </a:ext>
            </a:extLst>
          </p:cNvPr>
          <p:cNvSpPr/>
          <p:nvPr/>
        </p:nvSpPr>
        <p:spPr>
          <a:xfrm>
            <a:off x="7796046" y="6055065"/>
            <a:ext cx="117660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Help and feedback</a:t>
            </a:r>
          </a:p>
        </p:txBody>
      </p:sp>
      <p:sp>
        <p:nvSpPr>
          <p:cNvPr id="86" name="Rectangle 25">
            <a:extLst>
              <a:ext uri="{FF2B5EF4-FFF2-40B4-BE49-F238E27FC236}">
                <a16:creationId xmlns:a16="http://schemas.microsoft.com/office/drawing/2014/main" id="{83379193-CAA1-444E-B74A-312A00EAE770}"/>
              </a:ext>
            </a:extLst>
          </p:cNvPr>
          <p:cNvSpPr/>
          <p:nvPr/>
        </p:nvSpPr>
        <p:spPr>
          <a:xfrm>
            <a:off x="7796046" y="6359889"/>
            <a:ext cx="902491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Close browser</a:t>
            </a:r>
          </a:p>
        </p:txBody>
      </p:sp>
      <p:sp>
        <p:nvSpPr>
          <p:cNvPr id="87" name="Rectangle 25">
            <a:extLst>
              <a:ext uri="{FF2B5EF4-FFF2-40B4-BE49-F238E27FC236}">
                <a16:creationId xmlns:a16="http://schemas.microsoft.com/office/drawing/2014/main" id="{FA76D2ED-2E23-4BE2-BA7F-8FAFED330E40}"/>
              </a:ext>
            </a:extLst>
          </p:cNvPr>
          <p:cNvSpPr/>
          <p:nvPr/>
        </p:nvSpPr>
        <p:spPr>
          <a:xfrm>
            <a:off x="10447312" y="3045976"/>
            <a:ext cx="412824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88" name="Rectangle 25">
            <a:extLst>
              <a:ext uri="{FF2B5EF4-FFF2-40B4-BE49-F238E27FC236}">
                <a16:creationId xmlns:a16="http://schemas.microsoft.com/office/drawing/2014/main" id="{D6D6C983-6C89-4876-B2DD-E37DE88B7700}"/>
              </a:ext>
            </a:extLst>
          </p:cNvPr>
          <p:cNvSpPr/>
          <p:nvPr/>
        </p:nvSpPr>
        <p:spPr>
          <a:xfrm>
            <a:off x="10456730" y="5448095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89" name="Rectangle 25">
            <a:extLst>
              <a:ext uri="{FF2B5EF4-FFF2-40B4-BE49-F238E27FC236}">
                <a16:creationId xmlns:a16="http://schemas.microsoft.com/office/drawing/2014/main" id="{B99CB4F9-552F-461D-997A-CEF28E771BAA}"/>
              </a:ext>
            </a:extLst>
          </p:cNvPr>
          <p:cNvSpPr/>
          <p:nvPr/>
        </p:nvSpPr>
        <p:spPr>
          <a:xfrm>
            <a:off x="10456730" y="6053337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90" name="Rectangle 18">
            <a:extLst>
              <a:ext uri="{FF2B5EF4-FFF2-40B4-BE49-F238E27FC236}">
                <a16:creationId xmlns:a16="http://schemas.microsoft.com/office/drawing/2014/main" id="{E8F68632-203D-4786-88F5-975D97D60352}"/>
              </a:ext>
            </a:extLst>
          </p:cNvPr>
          <p:cNvSpPr/>
          <p:nvPr/>
        </p:nvSpPr>
        <p:spPr>
          <a:xfrm>
            <a:off x="7283040" y="243587"/>
            <a:ext cx="3381030" cy="468895"/>
          </a:xfrm>
          <a:prstGeom prst="rect">
            <a:avLst/>
          </a:prstGeom>
          <a:solidFill>
            <a:srgbClr val="A6A6A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1" name="Rectangle 9">
            <a:extLst>
              <a:ext uri="{FF2B5EF4-FFF2-40B4-BE49-F238E27FC236}">
                <a16:creationId xmlns:a16="http://schemas.microsoft.com/office/drawing/2014/main" id="{4ED3FF6A-13BE-47A9-8D94-DD002A5B9895}"/>
              </a:ext>
            </a:extLst>
          </p:cNvPr>
          <p:cNvSpPr/>
          <p:nvPr/>
        </p:nvSpPr>
        <p:spPr>
          <a:xfrm>
            <a:off x="7435983" y="321585"/>
            <a:ext cx="2304157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34"/>
              </a:rPr>
              <a:t>Browser configuration</a:t>
            </a:r>
            <a:endParaRPr lang="fr-FR" sz="20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</a:endParaRPr>
          </a:p>
        </p:txBody>
      </p:sp>
      <p:pic>
        <p:nvPicPr>
          <p:cNvPr id="92" name="Imagen 2">
            <a:extLst>
              <a:ext uri="{FF2B5EF4-FFF2-40B4-BE49-F238E27FC236}">
                <a16:creationId xmlns:a16="http://schemas.microsoft.com/office/drawing/2014/main" id="{BCB6F033-5436-4D39-B493-BBC5D68E00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59" t="1998" r="86628" b="93234"/>
          <a:stretch>
            <a:fillRect/>
          </a:stretch>
        </p:blipFill>
        <p:spPr>
          <a:xfrm>
            <a:off x="7462153" y="895407"/>
            <a:ext cx="295451" cy="326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3" name="Imagen 39">
            <a:extLst>
              <a:ext uri="{FF2B5EF4-FFF2-40B4-BE49-F238E27FC236}">
                <a16:creationId xmlns:a16="http://schemas.microsoft.com/office/drawing/2014/main" id="{F6F369B9-8A17-48CE-BFF2-97E8EBB91D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41" t="6718" r="87180" b="88514"/>
          <a:stretch>
            <a:fillRect/>
          </a:stretch>
        </p:blipFill>
        <p:spPr>
          <a:xfrm>
            <a:off x="7488743" y="1158160"/>
            <a:ext cx="244592" cy="326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4" name="Imagen 44">
            <a:extLst>
              <a:ext uri="{FF2B5EF4-FFF2-40B4-BE49-F238E27FC236}">
                <a16:creationId xmlns:a16="http://schemas.microsoft.com/office/drawing/2014/main" id="{524CF063-112B-4465-A5EF-3E97D2ECAC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75" t="10265" r="86814" b="84860"/>
          <a:stretch>
            <a:fillRect/>
          </a:stretch>
        </p:blipFill>
        <p:spPr>
          <a:xfrm>
            <a:off x="7488743" y="1413580"/>
            <a:ext cx="268870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5" name="Imagen 47">
            <a:extLst>
              <a:ext uri="{FF2B5EF4-FFF2-40B4-BE49-F238E27FC236}">
                <a16:creationId xmlns:a16="http://schemas.microsoft.com/office/drawing/2014/main" id="{A38DB958-A2BB-429B-8657-1FFE19DD8C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80" t="22948" r="87209" b="72177"/>
          <a:stretch>
            <a:fillRect/>
          </a:stretch>
        </p:blipFill>
        <p:spPr>
          <a:xfrm>
            <a:off x="7462153" y="2106640"/>
            <a:ext cx="268870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6" name="Imagen 51">
            <a:extLst>
              <a:ext uri="{FF2B5EF4-FFF2-40B4-BE49-F238E27FC236}">
                <a16:creationId xmlns:a16="http://schemas.microsoft.com/office/drawing/2014/main" id="{20887943-7251-431F-8B38-2C8FA21CFD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27401" r="87209" b="67724"/>
          <a:stretch>
            <a:fillRect/>
          </a:stretch>
        </p:blipFill>
        <p:spPr>
          <a:xfrm>
            <a:off x="7503502" y="2390424"/>
            <a:ext cx="242279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7" name="Imagen 52">
            <a:extLst>
              <a:ext uri="{FF2B5EF4-FFF2-40B4-BE49-F238E27FC236}">
                <a16:creationId xmlns:a16="http://schemas.microsoft.com/office/drawing/2014/main" id="{6AB5633B-471F-48B0-B27E-3452905904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32016" r="87209" b="62735"/>
          <a:stretch>
            <a:fillRect/>
          </a:stretch>
        </p:blipFill>
        <p:spPr>
          <a:xfrm>
            <a:off x="7499543" y="2652518"/>
            <a:ext cx="242279" cy="359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8" name="Imagen 56">
            <a:extLst>
              <a:ext uri="{FF2B5EF4-FFF2-40B4-BE49-F238E27FC236}">
                <a16:creationId xmlns:a16="http://schemas.microsoft.com/office/drawing/2014/main" id="{F5E10803-A041-479A-A95F-BF4980A51A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36818" r="87209" b="58986"/>
          <a:stretch>
            <a:fillRect/>
          </a:stretch>
        </p:blipFill>
        <p:spPr>
          <a:xfrm>
            <a:off x="7511411" y="2971580"/>
            <a:ext cx="242279" cy="2877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9" name="Imagen 57">
            <a:extLst>
              <a:ext uri="{FF2B5EF4-FFF2-40B4-BE49-F238E27FC236}">
                <a16:creationId xmlns:a16="http://schemas.microsoft.com/office/drawing/2014/main" id="{D0D7BAD5-9B5E-47B9-9E56-0FD2907F79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41088" r="87893" b="53865"/>
          <a:stretch>
            <a:fillRect/>
          </a:stretch>
        </p:blipFill>
        <p:spPr>
          <a:xfrm>
            <a:off x="7511411" y="3274576"/>
            <a:ext cx="219611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0" name="Imagen 58">
            <a:extLst>
              <a:ext uri="{FF2B5EF4-FFF2-40B4-BE49-F238E27FC236}">
                <a16:creationId xmlns:a16="http://schemas.microsoft.com/office/drawing/2014/main" id="{4C3BA068-0579-4CDC-BD9B-E9E5B9859A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85" t="45929" r="87690" b="49024"/>
          <a:stretch>
            <a:fillRect/>
          </a:stretch>
        </p:blipFill>
        <p:spPr>
          <a:xfrm>
            <a:off x="7505879" y="3588837"/>
            <a:ext cx="219611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1" name="Imagen 59">
            <a:extLst>
              <a:ext uri="{FF2B5EF4-FFF2-40B4-BE49-F238E27FC236}">
                <a16:creationId xmlns:a16="http://schemas.microsoft.com/office/drawing/2014/main" id="{16EF6CF1-B888-4227-A9FC-7AC7BB1E34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85" t="52458" r="87690" b="43346"/>
          <a:stretch>
            <a:fillRect/>
          </a:stretch>
        </p:blipFill>
        <p:spPr>
          <a:xfrm>
            <a:off x="7534089" y="3906371"/>
            <a:ext cx="219611" cy="2877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2" name="Imagen 60">
            <a:extLst>
              <a:ext uri="{FF2B5EF4-FFF2-40B4-BE49-F238E27FC236}">
                <a16:creationId xmlns:a16="http://schemas.microsoft.com/office/drawing/2014/main" id="{0FDBF736-DFC4-4D37-9153-6816E91659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71" t="57265" r="88063" b="38496"/>
          <a:stretch>
            <a:fillRect/>
          </a:stretch>
        </p:blipFill>
        <p:spPr>
          <a:xfrm>
            <a:off x="7534089" y="4220632"/>
            <a:ext cx="207733" cy="29070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3" name="Imagen 62">
            <a:extLst>
              <a:ext uri="{FF2B5EF4-FFF2-40B4-BE49-F238E27FC236}">
                <a16:creationId xmlns:a16="http://schemas.microsoft.com/office/drawing/2014/main" id="{6EA21D35-B07C-40A6-A68B-027108B988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33" t="61685" r="88301" b="34076"/>
          <a:stretch>
            <a:fillRect/>
          </a:stretch>
        </p:blipFill>
        <p:spPr>
          <a:xfrm>
            <a:off x="7525603" y="4497119"/>
            <a:ext cx="207733" cy="29070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4" name="Imagen 63">
            <a:extLst>
              <a:ext uri="{FF2B5EF4-FFF2-40B4-BE49-F238E27FC236}">
                <a16:creationId xmlns:a16="http://schemas.microsoft.com/office/drawing/2014/main" id="{AE306A63-D7AD-47B7-B4BA-BBF98A1543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87" t="66052" r="87705" b="28901"/>
          <a:stretch>
            <a:fillRect/>
          </a:stretch>
        </p:blipFill>
        <p:spPr>
          <a:xfrm>
            <a:off x="7522750" y="4786042"/>
            <a:ext cx="242279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5" name="Imagen 64">
            <a:extLst>
              <a:ext uri="{FF2B5EF4-FFF2-40B4-BE49-F238E27FC236}">
                <a16:creationId xmlns:a16="http://schemas.microsoft.com/office/drawing/2014/main" id="{6882D96D-614D-4961-8C3C-A2D725A838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06" t="70932" r="89086" b="24021"/>
          <a:stretch>
            <a:fillRect/>
          </a:stretch>
        </p:blipFill>
        <p:spPr>
          <a:xfrm>
            <a:off x="7484016" y="5090976"/>
            <a:ext cx="242279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6" name="Imagen 65">
            <a:extLst>
              <a:ext uri="{FF2B5EF4-FFF2-40B4-BE49-F238E27FC236}">
                <a16:creationId xmlns:a16="http://schemas.microsoft.com/office/drawing/2014/main" id="{C14DED8F-6E44-4EEB-8869-A09D7AE9AD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62" t="82188" r="87930" b="13268"/>
          <a:stretch>
            <a:fillRect/>
          </a:stretch>
        </p:blipFill>
        <p:spPr>
          <a:xfrm>
            <a:off x="7504535" y="5701860"/>
            <a:ext cx="242279" cy="31162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7" name="Imagen 68">
            <a:extLst>
              <a:ext uri="{FF2B5EF4-FFF2-40B4-BE49-F238E27FC236}">
                <a16:creationId xmlns:a16="http://schemas.microsoft.com/office/drawing/2014/main" id="{FBCCB72B-7074-40FA-A614-1E060996D3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04" t="86456" r="87588" b="9000"/>
          <a:stretch>
            <a:fillRect/>
          </a:stretch>
        </p:blipFill>
        <p:spPr>
          <a:xfrm>
            <a:off x="7502030" y="6016157"/>
            <a:ext cx="242279" cy="31162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8" name="Botón de acción: en blanco 4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7CCBFE3-423E-444A-9FBE-975846B9FB2C}"/>
              </a:ext>
            </a:extLst>
          </p:cNvPr>
          <p:cNvSpPr/>
          <p:nvPr/>
        </p:nvSpPr>
        <p:spPr>
          <a:xfrm>
            <a:off x="7476847" y="9299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9" name="Botón de acción: en blanco 5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D3D5D54-1843-4AAC-8833-495C0E916199}"/>
              </a:ext>
            </a:extLst>
          </p:cNvPr>
          <p:cNvSpPr/>
          <p:nvPr/>
        </p:nvSpPr>
        <p:spPr>
          <a:xfrm>
            <a:off x="7476847" y="118742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0" name="Botón de acción: en blanco 5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9F9D8D1-A781-45AB-8CC0-B07BCC205856}"/>
              </a:ext>
            </a:extLst>
          </p:cNvPr>
          <p:cNvSpPr/>
          <p:nvPr/>
        </p:nvSpPr>
        <p:spPr>
          <a:xfrm>
            <a:off x="7476847" y="1518489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1" name="Botón de acción: en blanco 5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B22A04A-8489-4A8B-855B-27B521A9806D}"/>
              </a:ext>
            </a:extLst>
          </p:cNvPr>
          <p:cNvSpPr/>
          <p:nvPr/>
        </p:nvSpPr>
        <p:spPr>
          <a:xfrm>
            <a:off x="7476847" y="181803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2" name="Botón de acción: en blanco 5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11306C6-72DE-47D1-9F8D-CC60BCE46AA7}"/>
              </a:ext>
            </a:extLst>
          </p:cNvPr>
          <p:cNvSpPr/>
          <p:nvPr/>
        </p:nvSpPr>
        <p:spPr>
          <a:xfrm>
            <a:off x="7476847" y="209868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3" name="Botón de acción: en blanco 5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ECAF8A9-C2DE-4EB0-B36D-D64E04C5B0DD}"/>
              </a:ext>
            </a:extLst>
          </p:cNvPr>
          <p:cNvSpPr/>
          <p:nvPr/>
        </p:nvSpPr>
        <p:spPr>
          <a:xfrm>
            <a:off x="7476847" y="240661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5" name="Botón de acción: en blanco 5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4A6C74D-EAD9-4EE3-B1A0-9EBBFCAF499E}"/>
              </a:ext>
            </a:extLst>
          </p:cNvPr>
          <p:cNvSpPr/>
          <p:nvPr/>
        </p:nvSpPr>
        <p:spPr>
          <a:xfrm>
            <a:off x="7476847" y="390121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6" name="Botón de acción: en blanco 6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E3979FE-6217-4629-BC43-722AE7CFC7BB}"/>
              </a:ext>
            </a:extLst>
          </p:cNvPr>
          <p:cNvSpPr/>
          <p:nvPr/>
        </p:nvSpPr>
        <p:spPr>
          <a:xfrm>
            <a:off x="7476847" y="481667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7" name="Botón de acción: en blanco 6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DF8AA0-1A47-4F63-8BEF-240A111B33F5}"/>
              </a:ext>
            </a:extLst>
          </p:cNvPr>
          <p:cNvSpPr/>
          <p:nvPr/>
        </p:nvSpPr>
        <p:spPr>
          <a:xfrm>
            <a:off x="7476847" y="513617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8" name="Botón de acción: en blanco 6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2D156F4-ED4A-4EB5-AA8E-7B5C704CD9C5}"/>
              </a:ext>
            </a:extLst>
          </p:cNvPr>
          <p:cNvSpPr/>
          <p:nvPr/>
        </p:nvSpPr>
        <p:spPr>
          <a:xfrm>
            <a:off x="7476847" y="543571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9" name="Botón de acción: en blanco 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12EF534-E0D9-4332-BE3E-4CF388437D42}"/>
              </a:ext>
            </a:extLst>
          </p:cNvPr>
          <p:cNvSpPr/>
          <p:nvPr/>
        </p:nvSpPr>
        <p:spPr>
          <a:xfrm>
            <a:off x="7476847" y="571637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0" name="Botón de acción: en blanco 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310D4F-8FFC-44E3-840D-004D503EDCD8}"/>
              </a:ext>
            </a:extLst>
          </p:cNvPr>
          <p:cNvSpPr/>
          <p:nvPr/>
        </p:nvSpPr>
        <p:spPr>
          <a:xfrm>
            <a:off x="7476847" y="604744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1" name="Botón de acción: en blanco 6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FFB4CDF-7C36-4FF3-8C7F-4797ED8A36E8}"/>
              </a:ext>
            </a:extLst>
          </p:cNvPr>
          <p:cNvSpPr/>
          <p:nvPr/>
        </p:nvSpPr>
        <p:spPr>
          <a:xfrm>
            <a:off x="7476847" y="634060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2" name="Botón de acción: en blanco 6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C5EC3CE-A34F-4DC4-949E-FB97F89356BF}"/>
              </a:ext>
            </a:extLst>
          </p:cNvPr>
          <p:cNvSpPr/>
          <p:nvPr/>
        </p:nvSpPr>
        <p:spPr>
          <a:xfrm>
            <a:off x="7476847" y="423228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3" name="Botón de acción: en blanco 6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241A222-72CD-488B-9EC8-ADAE21BDC4CC}"/>
              </a:ext>
            </a:extLst>
          </p:cNvPr>
          <p:cNvSpPr/>
          <p:nvPr/>
        </p:nvSpPr>
        <p:spPr>
          <a:xfrm>
            <a:off x="7478777" y="301216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4" name="Botón de acción: en blanco 5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AC3BEF2-B41C-4DFF-AFC0-5E2DA97CA109}"/>
              </a:ext>
            </a:extLst>
          </p:cNvPr>
          <p:cNvSpPr/>
          <p:nvPr/>
        </p:nvSpPr>
        <p:spPr>
          <a:xfrm>
            <a:off x="7476847" y="452444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5" name="Botón de acción: en blanco 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993CED1-FDB8-4BBB-B37A-4BD5B3DD4A9B}"/>
              </a:ext>
            </a:extLst>
          </p:cNvPr>
          <p:cNvSpPr/>
          <p:nvPr/>
        </p:nvSpPr>
        <p:spPr>
          <a:xfrm>
            <a:off x="7476847" y="271140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6" name="Botón de acción: en blanco 5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83E8E61-670C-41A4-9345-643AC3605FE1}"/>
              </a:ext>
            </a:extLst>
          </p:cNvPr>
          <p:cNvSpPr/>
          <p:nvPr/>
        </p:nvSpPr>
        <p:spPr>
          <a:xfrm>
            <a:off x="7476847" y="332101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7" name="Botón de acción: en blanco 5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86D54A4-146E-4806-83A6-07DA7D833A41}"/>
              </a:ext>
            </a:extLst>
          </p:cNvPr>
          <p:cNvSpPr/>
          <p:nvPr/>
        </p:nvSpPr>
        <p:spPr>
          <a:xfrm>
            <a:off x="7476847" y="362055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4C03BC-0F96-4C3A-B57E-A44905266C85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eyes</a:t>
            </a:r>
            <a:endParaRPr kumimoji="0" lang="es-E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99585"/>
      </p:ext>
    </p:extLst>
  </p:cSld>
  <p:clrMapOvr>
    <a:masterClrMapping/>
  </p:clrMapOvr>
  <p:transition spd="slow" advClick="0" advTm="300000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4C03BC-0F96-4C3A-B57E-A44905266C85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eyes</a:t>
            </a:r>
            <a:endParaRPr kumimoji="0" lang="es-E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2226032"/>
      </p:ext>
    </p:extLst>
  </p:cSld>
  <p:clrMapOvr>
    <a:masterClrMapping/>
  </p:clrMapOvr>
  <p:transition spd="slow" advClick="0" advTm="300000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">
            <a:extLst>
              <a:ext uri="{FF2B5EF4-FFF2-40B4-BE49-F238E27FC236}">
                <a16:creationId xmlns:a16="http://schemas.microsoft.com/office/drawing/2014/main" id="{B6FC4F70-F0C0-4A98-B263-42545EC40B22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19/20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CuadroTexto 2">
            <a:extLst>
              <a:ext uri="{FF2B5EF4-FFF2-40B4-BE49-F238E27FC236}">
                <a16:creationId xmlns:a16="http://schemas.microsoft.com/office/drawing/2014/main" id="{389EDB00-9D49-49F5-ACB3-D732E987C736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Go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browser Settings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C298B91-A047-4ED0-BAC0-4843081B49CF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3" name="arrow.wav"/>
          </p:stSnd>
        </p:sndAc>
      </p:transition>
    </mc:Choice>
    <mc:Fallback>
      <p:transition spd="slow">
        <p:sndAc>
          <p:stSnd>
            <p:snd r:embed="rId3" name="arrow.wav"/>
          </p:stSnd>
        </p:sndAc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7">
            <a:extLst>
              <a:ext uri="{FF2B5EF4-FFF2-40B4-BE49-F238E27FC236}">
                <a16:creationId xmlns:a16="http://schemas.microsoft.com/office/drawing/2014/main" id="{39A8A6B4-4A0F-44CF-AD99-D24A32AA3BE2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19/20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FD048EE3-734C-41A9-9E2F-738901019CB0}"/>
              </a:ext>
            </a:extLst>
          </p:cNvPr>
          <p:cNvSpPr/>
          <p:nvPr/>
        </p:nvSpPr>
        <p:spPr>
          <a:xfrm>
            <a:off x="7283040" y="243587"/>
            <a:ext cx="3381030" cy="468895"/>
          </a:xfrm>
          <a:prstGeom prst="rect">
            <a:avLst/>
          </a:prstGeom>
          <a:solidFill>
            <a:srgbClr val="A6A6A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4D931CDE-759D-4896-BFAA-889ABE18C8CE}"/>
              </a:ext>
            </a:extLst>
          </p:cNvPr>
          <p:cNvSpPr/>
          <p:nvPr/>
        </p:nvSpPr>
        <p:spPr>
          <a:xfrm>
            <a:off x="7435983" y="321585"/>
            <a:ext cx="2304157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34"/>
              </a:rPr>
              <a:t>Browser configuration</a:t>
            </a:r>
            <a:endParaRPr lang="fr-FR" sz="20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10" name="Botón de acción: en blanco 6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0EC6BC3-684E-4BDE-B865-BA2E6D9A6AD6}"/>
              </a:ext>
            </a:extLst>
          </p:cNvPr>
          <p:cNvSpPr/>
          <p:nvPr/>
        </p:nvSpPr>
        <p:spPr>
          <a:xfrm>
            <a:off x="7283040" y="238466"/>
            <a:ext cx="3381030" cy="477271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CuadroTexto 2">
            <a:extLst>
              <a:ext uri="{FF2B5EF4-FFF2-40B4-BE49-F238E27FC236}">
                <a16:creationId xmlns:a16="http://schemas.microsoft.com/office/drawing/2014/main" id="{63D83644-ACAD-4056-9887-CA67B6CA7F05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Go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browser Settings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BC5286F-FF64-45DE-901E-ABCB1C77846A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B2AA1E48-C354-42A3-BB5B-D37E2A2A4A8D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Go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browser Settings</a:t>
            </a:r>
          </a:p>
        </p:txBody>
      </p:sp>
      <p:sp>
        <p:nvSpPr>
          <p:cNvPr id="56" name="CuadroTexto 7">
            <a:extLst>
              <a:ext uri="{FF2B5EF4-FFF2-40B4-BE49-F238E27FC236}">
                <a16:creationId xmlns:a16="http://schemas.microsoft.com/office/drawing/2014/main" id="{0E0EAFB8-3E13-4130-941C-C8E859141238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19/20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6" name="Rectangle 15">
            <a:extLst>
              <a:ext uri="{FF2B5EF4-FFF2-40B4-BE49-F238E27FC236}">
                <a16:creationId xmlns:a16="http://schemas.microsoft.com/office/drawing/2014/main" id="{DBF16D65-22CD-4924-A006-ADC455C3976B}"/>
              </a:ext>
            </a:extLst>
          </p:cNvPr>
          <p:cNvSpPr/>
          <p:nvPr/>
        </p:nvSpPr>
        <p:spPr>
          <a:xfrm>
            <a:off x="7276292" y="673117"/>
            <a:ext cx="3387778" cy="6001755"/>
          </a:xfrm>
          <a:prstGeom prst="rect">
            <a:avLst/>
          </a:prstGeom>
          <a:solidFill>
            <a:srgbClr val="4A4A4A"/>
          </a:solidFill>
          <a:ln cap="flat">
            <a:noFill/>
            <a:prstDash val="solid"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27" name="Rectangle 17">
            <a:extLst>
              <a:ext uri="{FF2B5EF4-FFF2-40B4-BE49-F238E27FC236}">
                <a16:creationId xmlns:a16="http://schemas.microsoft.com/office/drawing/2014/main" id="{87563813-2E00-4B2E-A23D-90D605509C07}"/>
              </a:ext>
            </a:extLst>
          </p:cNvPr>
          <p:cNvSpPr/>
          <p:nvPr/>
        </p:nvSpPr>
        <p:spPr>
          <a:xfrm>
            <a:off x="7802154" y="936025"/>
            <a:ext cx="517770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New tab</a:t>
            </a:r>
          </a:p>
        </p:txBody>
      </p:sp>
      <p:sp>
        <p:nvSpPr>
          <p:cNvPr id="128" name="Rectangle 18">
            <a:extLst>
              <a:ext uri="{FF2B5EF4-FFF2-40B4-BE49-F238E27FC236}">
                <a16:creationId xmlns:a16="http://schemas.microsoft.com/office/drawing/2014/main" id="{DED76CF2-5817-4DA1-97C7-BE56C6ECB9C5}"/>
              </a:ext>
            </a:extLst>
          </p:cNvPr>
          <p:cNvSpPr/>
          <p:nvPr/>
        </p:nvSpPr>
        <p:spPr>
          <a:xfrm>
            <a:off x="7802154" y="1237009"/>
            <a:ext cx="79508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New </a:t>
            </a: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window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29" name="Rectangle 20">
            <a:extLst>
              <a:ext uri="{FF2B5EF4-FFF2-40B4-BE49-F238E27FC236}">
                <a16:creationId xmlns:a16="http://schemas.microsoft.com/office/drawing/2014/main" id="{26C0A321-6905-4975-871A-F418C9AA8DF7}"/>
              </a:ext>
            </a:extLst>
          </p:cNvPr>
          <p:cNvSpPr/>
          <p:nvPr/>
        </p:nvSpPr>
        <p:spPr>
          <a:xfrm>
            <a:off x="7802154" y="1838968"/>
            <a:ext cx="360675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Zoom</a:t>
            </a:r>
          </a:p>
        </p:txBody>
      </p:sp>
      <p:sp>
        <p:nvSpPr>
          <p:cNvPr id="130" name="Rectangle 23">
            <a:extLst>
              <a:ext uri="{FF2B5EF4-FFF2-40B4-BE49-F238E27FC236}">
                <a16:creationId xmlns:a16="http://schemas.microsoft.com/office/drawing/2014/main" id="{BD1596A2-467D-4114-A6A0-B90F32962121}"/>
              </a:ext>
            </a:extLst>
          </p:cNvPr>
          <p:cNvSpPr/>
          <p:nvPr/>
        </p:nvSpPr>
        <p:spPr>
          <a:xfrm>
            <a:off x="7796046" y="2139952"/>
            <a:ext cx="580287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Favorites</a:t>
            </a:r>
          </a:p>
        </p:txBody>
      </p:sp>
      <p:sp>
        <p:nvSpPr>
          <p:cNvPr id="131" name="Rectangle 19">
            <a:extLst>
              <a:ext uri="{FF2B5EF4-FFF2-40B4-BE49-F238E27FC236}">
                <a16:creationId xmlns:a16="http://schemas.microsoft.com/office/drawing/2014/main" id="{BC1EDB68-976A-4C67-86A6-E9B76368A4CD}"/>
              </a:ext>
            </a:extLst>
          </p:cNvPr>
          <p:cNvSpPr/>
          <p:nvPr/>
        </p:nvSpPr>
        <p:spPr>
          <a:xfrm>
            <a:off x="7802154" y="1537984"/>
            <a:ext cx="138980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New </a:t>
            </a: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InPrivate</a:t>
            </a: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window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32" name="Rectangle 24">
            <a:extLst>
              <a:ext uri="{FF2B5EF4-FFF2-40B4-BE49-F238E27FC236}">
                <a16:creationId xmlns:a16="http://schemas.microsoft.com/office/drawing/2014/main" id="{F8304B22-D385-4F25-A988-AF64F6DD92EF}"/>
              </a:ext>
            </a:extLst>
          </p:cNvPr>
          <p:cNvSpPr/>
          <p:nvPr/>
        </p:nvSpPr>
        <p:spPr>
          <a:xfrm>
            <a:off x="7796046" y="2440935"/>
            <a:ext cx="439223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History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33" name="Rectangle 25">
            <a:extLst>
              <a:ext uri="{FF2B5EF4-FFF2-40B4-BE49-F238E27FC236}">
                <a16:creationId xmlns:a16="http://schemas.microsoft.com/office/drawing/2014/main" id="{67F98AC1-60A5-4F5F-BFF4-C07F98B3E909}"/>
              </a:ext>
            </a:extLst>
          </p:cNvPr>
          <p:cNvSpPr/>
          <p:nvPr/>
        </p:nvSpPr>
        <p:spPr>
          <a:xfrm>
            <a:off x="7796046" y="2741919"/>
            <a:ext cx="700513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Downloads</a:t>
            </a:r>
          </a:p>
        </p:txBody>
      </p:sp>
      <p:sp>
        <p:nvSpPr>
          <p:cNvPr id="5" name="Botón de acción: en blanco 80">
            <a:extLst>
              <a:ext uri="{FF2B5EF4-FFF2-40B4-BE49-F238E27FC236}">
                <a16:creationId xmlns:a16="http://schemas.microsoft.com/office/drawing/2014/main" id="{A33A86BF-F708-4FF5-9B4F-A6AA206E6A24}"/>
              </a:ext>
            </a:extLst>
          </p:cNvPr>
          <p:cNvSpPr/>
          <p:nvPr/>
        </p:nvSpPr>
        <p:spPr>
          <a:xfrm>
            <a:off x="7753482" y="5731386"/>
            <a:ext cx="2664113" cy="21548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rgbClr val="2F5597"/>
          </a:solidFill>
          <a:ln w="38103" cap="flat">
            <a:solidFill>
              <a:srgbClr val="F2F2F2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4" name="Rectangle 25">
            <a:extLst>
              <a:ext uri="{FF2B5EF4-FFF2-40B4-BE49-F238E27FC236}">
                <a16:creationId xmlns:a16="http://schemas.microsoft.com/office/drawing/2014/main" id="{0A8723C2-2885-49A9-A17A-AE6110AA62AB}"/>
              </a:ext>
            </a:extLst>
          </p:cNvPr>
          <p:cNvSpPr/>
          <p:nvPr/>
        </p:nvSpPr>
        <p:spPr>
          <a:xfrm>
            <a:off x="7796046" y="3042903"/>
            <a:ext cx="32220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Apps</a:t>
            </a:r>
          </a:p>
        </p:txBody>
      </p:sp>
      <p:sp>
        <p:nvSpPr>
          <p:cNvPr id="135" name="Rectangle 25">
            <a:extLst>
              <a:ext uri="{FF2B5EF4-FFF2-40B4-BE49-F238E27FC236}">
                <a16:creationId xmlns:a16="http://schemas.microsoft.com/office/drawing/2014/main" id="{C7816E69-5D5E-4E06-BAAD-9649FB4D9F27}"/>
              </a:ext>
            </a:extLst>
          </p:cNvPr>
          <p:cNvSpPr/>
          <p:nvPr/>
        </p:nvSpPr>
        <p:spPr>
          <a:xfrm>
            <a:off x="7796046" y="3343887"/>
            <a:ext cx="690895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Extensions</a:t>
            </a:r>
          </a:p>
        </p:txBody>
      </p:sp>
      <p:sp>
        <p:nvSpPr>
          <p:cNvPr id="136" name="Rectangle 25">
            <a:extLst>
              <a:ext uri="{FF2B5EF4-FFF2-40B4-BE49-F238E27FC236}">
                <a16:creationId xmlns:a16="http://schemas.microsoft.com/office/drawing/2014/main" id="{290DEA4C-21D0-4761-8BD8-4E67E9F74B91}"/>
              </a:ext>
            </a:extLst>
          </p:cNvPr>
          <p:cNvSpPr/>
          <p:nvPr/>
        </p:nvSpPr>
        <p:spPr>
          <a:xfrm>
            <a:off x="7803763" y="3649233"/>
            <a:ext cx="692497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sng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Collections</a:t>
            </a:r>
          </a:p>
        </p:txBody>
      </p:sp>
      <p:sp>
        <p:nvSpPr>
          <p:cNvPr id="137" name="Rectangle 25">
            <a:extLst>
              <a:ext uri="{FF2B5EF4-FFF2-40B4-BE49-F238E27FC236}">
                <a16:creationId xmlns:a16="http://schemas.microsoft.com/office/drawing/2014/main" id="{01D42B4B-5D6D-4B64-BFE3-434465EB35C6}"/>
              </a:ext>
            </a:extLst>
          </p:cNvPr>
          <p:cNvSpPr/>
          <p:nvPr/>
        </p:nvSpPr>
        <p:spPr>
          <a:xfrm>
            <a:off x="7803763" y="3950217"/>
            <a:ext cx="29014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Print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38" name="Rectangle 25">
            <a:extLst>
              <a:ext uri="{FF2B5EF4-FFF2-40B4-BE49-F238E27FC236}">
                <a16:creationId xmlns:a16="http://schemas.microsoft.com/office/drawing/2014/main" id="{5BA3AD36-F4D4-4C88-AE21-AB2E958859D5}"/>
              </a:ext>
            </a:extLst>
          </p:cNvPr>
          <p:cNvSpPr/>
          <p:nvPr/>
        </p:nvSpPr>
        <p:spPr>
          <a:xfrm>
            <a:off x="7803763" y="4254026"/>
            <a:ext cx="798295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Web capture</a:t>
            </a:r>
          </a:p>
        </p:txBody>
      </p:sp>
      <p:sp>
        <p:nvSpPr>
          <p:cNvPr id="139" name="Rectangle 25">
            <a:extLst>
              <a:ext uri="{FF2B5EF4-FFF2-40B4-BE49-F238E27FC236}">
                <a16:creationId xmlns:a16="http://schemas.microsoft.com/office/drawing/2014/main" id="{9DD013EB-6EEE-4B1F-BE85-2BA56229FA1E}"/>
              </a:ext>
            </a:extLst>
          </p:cNvPr>
          <p:cNvSpPr/>
          <p:nvPr/>
        </p:nvSpPr>
        <p:spPr>
          <a:xfrm>
            <a:off x="7796046" y="4557835"/>
            <a:ext cx="37670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Share</a:t>
            </a:r>
          </a:p>
        </p:txBody>
      </p:sp>
      <p:sp>
        <p:nvSpPr>
          <p:cNvPr id="140" name="Rectangle 25">
            <a:extLst>
              <a:ext uri="{FF2B5EF4-FFF2-40B4-BE49-F238E27FC236}">
                <a16:creationId xmlns:a16="http://schemas.microsoft.com/office/drawing/2014/main" id="{4FB7C2D6-5ECA-4DBA-AA0F-8AD45BABFCA1}"/>
              </a:ext>
            </a:extLst>
          </p:cNvPr>
          <p:cNvSpPr/>
          <p:nvPr/>
        </p:nvSpPr>
        <p:spPr>
          <a:xfrm>
            <a:off x="7803763" y="4858819"/>
            <a:ext cx="82394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Find</a:t>
            </a: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 on page</a:t>
            </a:r>
          </a:p>
        </p:txBody>
      </p:sp>
      <p:sp>
        <p:nvSpPr>
          <p:cNvPr id="141" name="Rectangle 25">
            <a:extLst>
              <a:ext uri="{FF2B5EF4-FFF2-40B4-BE49-F238E27FC236}">
                <a16:creationId xmlns:a16="http://schemas.microsoft.com/office/drawing/2014/main" id="{CAAF1EE8-DB5D-4CB8-9A7D-0898D5677071}"/>
              </a:ext>
            </a:extLst>
          </p:cNvPr>
          <p:cNvSpPr/>
          <p:nvPr/>
        </p:nvSpPr>
        <p:spPr>
          <a:xfrm>
            <a:off x="7802959" y="5159803"/>
            <a:ext cx="722955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Read </a:t>
            </a: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aloud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42" name="Rectangle 25">
            <a:extLst>
              <a:ext uri="{FF2B5EF4-FFF2-40B4-BE49-F238E27FC236}">
                <a16:creationId xmlns:a16="http://schemas.microsoft.com/office/drawing/2014/main" id="{D3BD444E-516F-4D28-80C1-F86D9A5E502D}"/>
              </a:ext>
            </a:extLst>
          </p:cNvPr>
          <p:cNvSpPr/>
          <p:nvPr/>
        </p:nvSpPr>
        <p:spPr>
          <a:xfrm>
            <a:off x="7802959" y="5460778"/>
            <a:ext cx="657231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More </a:t>
            </a: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tools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43" name="Rectangle 25">
            <a:extLst>
              <a:ext uri="{FF2B5EF4-FFF2-40B4-BE49-F238E27FC236}">
                <a16:creationId xmlns:a16="http://schemas.microsoft.com/office/drawing/2014/main" id="{A58812AA-4310-4E99-9485-42B1CDCD8B25}"/>
              </a:ext>
            </a:extLst>
          </p:cNvPr>
          <p:cNvSpPr/>
          <p:nvPr/>
        </p:nvSpPr>
        <p:spPr>
          <a:xfrm>
            <a:off x="7796046" y="5757921"/>
            <a:ext cx="509755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Settings</a:t>
            </a:r>
          </a:p>
        </p:txBody>
      </p:sp>
      <p:sp>
        <p:nvSpPr>
          <p:cNvPr id="144" name="Rectangle 25">
            <a:extLst>
              <a:ext uri="{FF2B5EF4-FFF2-40B4-BE49-F238E27FC236}">
                <a16:creationId xmlns:a16="http://schemas.microsoft.com/office/drawing/2014/main" id="{1481E97C-E658-4DE3-9381-7F6FB336600B}"/>
              </a:ext>
            </a:extLst>
          </p:cNvPr>
          <p:cNvSpPr/>
          <p:nvPr/>
        </p:nvSpPr>
        <p:spPr>
          <a:xfrm>
            <a:off x="7796046" y="6055065"/>
            <a:ext cx="117660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Help and feedback</a:t>
            </a:r>
          </a:p>
        </p:txBody>
      </p:sp>
      <p:sp>
        <p:nvSpPr>
          <p:cNvPr id="145" name="Rectangle 25">
            <a:extLst>
              <a:ext uri="{FF2B5EF4-FFF2-40B4-BE49-F238E27FC236}">
                <a16:creationId xmlns:a16="http://schemas.microsoft.com/office/drawing/2014/main" id="{22C72DAA-140A-45EB-AEBD-0B47ABCB82F8}"/>
              </a:ext>
            </a:extLst>
          </p:cNvPr>
          <p:cNvSpPr/>
          <p:nvPr/>
        </p:nvSpPr>
        <p:spPr>
          <a:xfrm>
            <a:off x="7796046" y="6359889"/>
            <a:ext cx="902491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Close browser</a:t>
            </a:r>
          </a:p>
        </p:txBody>
      </p:sp>
      <p:sp>
        <p:nvSpPr>
          <p:cNvPr id="146" name="Rectangle 25">
            <a:extLst>
              <a:ext uri="{FF2B5EF4-FFF2-40B4-BE49-F238E27FC236}">
                <a16:creationId xmlns:a16="http://schemas.microsoft.com/office/drawing/2014/main" id="{0FD04C36-F555-434B-B3A5-374A58D4D07B}"/>
              </a:ext>
            </a:extLst>
          </p:cNvPr>
          <p:cNvSpPr/>
          <p:nvPr/>
        </p:nvSpPr>
        <p:spPr>
          <a:xfrm>
            <a:off x="10447312" y="3045976"/>
            <a:ext cx="412824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147" name="Rectangle 25">
            <a:extLst>
              <a:ext uri="{FF2B5EF4-FFF2-40B4-BE49-F238E27FC236}">
                <a16:creationId xmlns:a16="http://schemas.microsoft.com/office/drawing/2014/main" id="{195D31ED-9A9D-4268-8B61-0B9B91E0B1F1}"/>
              </a:ext>
            </a:extLst>
          </p:cNvPr>
          <p:cNvSpPr/>
          <p:nvPr/>
        </p:nvSpPr>
        <p:spPr>
          <a:xfrm>
            <a:off x="10456730" y="5448095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148" name="Rectangle 25">
            <a:extLst>
              <a:ext uri="{FF2B5EF4-FFF2-40B4-BE49-F238E27FC236}">
                <a16:creationId xmlns:a16="http://schemas.microsoft.com/office/drawing/2014/main" id="{8F5091F2-7845-4667-BB2A-83E8533216BB}"/>
              </a:ext>
            </a:extLst>
          </p:cNvPr>
          <p:cNvSpPr/>
          <p:nvPr/>
        </p:nvSpPr>
        <p:spPr>
          <a:xfrm>
            <a:off x="10456730" y="6053337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149" name="Rectangle 18">
            <a:extLst>
              <a:ext uri="{FF2B5EF4-FFF2-40B4-BE49-F238E27FC236}">
                <a16:creationId xmlns:a16="http://schemas.microsoft.com/office/drawing/2014/main" id="{580D7698-CD8C-4193-B364-FA501B9DA618}"/>
              </a:ext>
            </a:extLst>
          </p:cNvPr>
          <p:cNvSpPr/>
          <p:nvPr/>
        </p:nvSpPr>
        <p:spPr>
          <a:xfrm>
            <a:off x="7283040" y="243587"/>
            <a:ext cx="3381030" cy="468895"/>
          </a:xfrm>
          <a:prstGeom prst="rect">
            <a:avLst/>
          </a:prstGeom>
          <a:solidFill>
            <a:srgbClr val="A6A6A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0" name="Rectangle 9">
            <a:extLst>
              <a:ext uri="{FF2B5EF4-FFF2-40B4-BE49-F238E27FC236}">
                <a16:creationId xmlns:a16="http://schemas.microsoft.com/office/drawing/2014/main" id="{0E64048F-406B-4FD5-88DE-6EA85507B643}"/>
              </a:ext>
            </a:extLst>
          </p:cNvPr>
          <p:cNvSpPr/>
          <p:nvPr/>
        </p:nvSpPr>
        <p:spPr>
          <a:xfrm>
            <a:off x="7435983" y="321585"/>
            <a:ext cx="2304157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34"/>
              </a:rPr>
              <a:t>Browser configuration</a:t>
            </a:r>
            <a:endParaRPr lang="fr-FR" sz="20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</a:endParaRPr>
          </a:p>
        </p:txBody>
      </p:sp>
      <p:pic>
        <p:nvPicPr>
          <p:cNvPr id="151" name="Imagen 2">
            <a:extLst>
              <a:ext uri="{FF2B5EF4-FFF2-40B4-BE49-F238E27FC236}">
                <a16:creationId xmlns:a16="http://schemas.microsoft.com/office/drawing/2014/main" id="{5D6A42E2-EF38-46F6-9A87-14DA582675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59" t="1998" r="86628" b="93234"/>
          <a:stretch>
            <a:fillRect/>
          </a:stretch>
        </p:blipFill>
        <p:spPr>
          <a:xfrm>
            <a:off x="7462153" y="895407"/>
            <a:ext cx="295451" cy="326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52" name="Imagen 39">
            <a:extLst>
              <a:ext uri="{FF2B5EF4-FFF2-40B4-BE49-F238E27FC236}">
                <a16:creationId xmlns:a16="http://schemas.microsoft.com/office/drawing/2014/main" id="{C4BA5809-7301-42DB-9D76-09D2990526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41" t="6718" r="87180" b="88514"/>
          <a:stretch>
            <a:fillRect/>
          </a:stretch>
        </p:blipFill>
        <p:spPr>
          <a:xfrm>
            <a:off x="7488743" y="1158160"/>
            <a:ext cx="244592" cy="326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53" name="Imagen 44">
            <a:extLst>
              <a:ext uri="{FF2B5EF4-FFF2-40B4-BE49-F238E27FC236}">
                <a16:creationId xmlns:a16="http://schemas.microsoft.com/office/drawing/2014/main" id="{4B86E3DD-61C3-4E54-82F6-D7E672D948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75" t="10265" r="86814" b="84860"/>
          <a:stretch>
            <a:fillRect/>
          </a:stretch>
        </p:blipFill>
        <p:spPr>
          <a:xfrm>
            <a:off x="7488743" y="1413580"/>
            <a:ext cx="268870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54" name="Imagen 47">
            <a:extLst>
              <a:ext uri="{FF2B5EF4-FFF2-40B4-BE49-F238E27FC236}">
                <a16:creationId xmlns:a16="http://schemas.microsoft.com/office/drawing/2014/main" id="{42016EB0-59FD-4245-BFC3-FC4C737F2A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80" t="22948" r="87209" b="72177"/>
          <a:stretch>
            <a:fillRect/>
          </a:stretch>
        </p:blipFill>
        <p:spPr>
          <a:xfrm>
            <a:off x="7462153" y="2106640"/>
            <a:ext cx="268870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55" name="Imagen 51">
            <a:extLst>
              <a:ext uri="{FF2B5EF4-FFF2-40B4-BE49-F238E27FC236}">
                <a16:creationId xmlns:a16="http://schemas.microsoft.com/office/drawing/2014/main" id="{C42AD897-5696-4C44-A5C1-6730A06BF9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27401" r="87209" b="67724"/>
          <a:stretch>
            <a:fillRect/>
          </a:stretch>
        </p:blipFill>
        <p:spPr>
          <a:xfrm>
            <a:off x="7503502" y="2390424"/>
            <a:ext cx="242279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56" name="Imagen 52">
            <a:extLst>
              <a:ext uri="{FF2B5EF4-FFF2-40B4-BE49-F238E27FC236}">
                <a16:creationId xmlns:a16="http://schemas.microsoft.com/office/drawing/2014/main" id="{914D6987-C6E6-4D06-ACD6-C82DFA988B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32016" r="87209" b="62735"/>
          <a:stretch>
            <a:fillRect/>
          </a:stretch>
        </p:blipFill>
        <p:spPr>
          <a:xfrm>
            <a:off x="7499543" y="2652518"/>
            <a:ext cx="242279" cy="359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57" name="Imagen 56">
            <a:extLst>
              <a:ext uri="{FF2B5EF4-FFF2-40B4-BE49-F238E27FC236}">
                <a16:creationId xmlns:a16="http://schemas.microsoft.com/office/drawing/2014/main" id="{8BC33286-7DE2-4454-A056-A12DB98122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36818" r="87209" b="58986"/>
          <a:stretch>
            <a:fillRect/>
          </a:stretch>
        </p:blipFill>
        <p:spPr>
          <a:xfrm>
            <a:off x="7511411" y="2971580"/>
            <a:ext cx="242279" cy="2877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58" name="Imagen 57">
            <a:extLst>
              <a:ext uri="{FF2B5EF4-FFF2-40B4-BE49-F238E27FC236}">
                <a16:creationId xmlns:a16="http://schemas.microsoft.com/office/drawing/2014/main" id="{6B763DDF-7EDD-4414-9257-F95C5553D4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41088" r="87893" b="53865"/>
          <a:stretch>
            <a:fillRect/>
          </a:stretch>
        </p:blipFill>
        <p:spPr>
          <a:xfrm>
            <a:off x="7511411" y="3274576"/>
            <a:ext cx="219611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59" name="Imagen 58">
            <a:extLst>
              <a:ext uri="{FF2B5EF4-FFF2-40B4-BE49-F238E27FC236}">
                <a16:creationId xmlns:a16="http://schemas.microsoft.com/office/drawing/2014/main" id="{5F0B4403-16E9-40AD-A96F-E8EF7CA658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85" t="45929" r="87690" b="49024"/>
          <a:stretch>
            <a:fillRect/>
          </a:stretch>
        </p:blipFill>
        <p:spPr>
          <a:xfrm>
            <a:off x="7505879" y="3588837"/>
            <a:ext cx="219611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60" name="Imagen 59">
            <a:extLst>
              <a:ext uri="{FF2B5EF4-FFF2-40B4-BE49-F238E27FC236}">
                <a16:creationId xmlns:a16="http://schemas.microsoft.com/office/drawing/2014/main" id="{B8EF94F6-513A-41C6-82F3-CFF7E24D76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85" t="52458" r="87690" b="43346"/>
          <a:stretch>
            <a:fillRect/>
          </a:stretch>
        </p:blipFill>
        <p:spPr>
          <a:xfrm>
            <a:off x="7534089" y="3906371"/>
            <a:ext cx="219611" cy="2877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61" name="Imagen 60">
            <a:extLst>
              <a:ext uri="{FF2B5EF4-FFF2-40B4-BE49-F238E27FC236}">
                <a16:creationId xmlns:a16="http://schemas.microsoft.com/office/drawing/2014/main" id="{1AF4BF61-DFC2-4903-AED8-29184D6220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71" t="57265" r="88063" b="38496"/>
          <a:stretch>
            <a:fillRect/>
          </a:stretch>
        </p:blipFill>
        <p:spPr>
          <a:xfrm>
            <a:off x="7534089" y="4220632"/>
            <a:ext cx="207733" cy="29070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62" name="Imagen 62">
            <a:extLst>
              <a:ext uri="{FF2B5EF4-FFF2-40B4-BE49-F238E27FC236}">
                <a16:creationId xmlns:a16="http://schemas.microsoft.com/office/drawing/2014/main" id="{5D613660-DDD3-4195-904E-5D5B92FCBB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33" t="61685" r="88301" b="34076"/>
          <a:stretch>
            <a:fillRect/>
          </a:stretch>
        </p:blipFill>
        <p:spPr>
          <a:xfrm>
            <a:off x="7525603" y="4497119"/>
            <a:ext cx="207733" cy="29070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63" name="Imagen 63">
            <a:extLst>
              <a:ext uri="{FF2B5EF4-FFF2-40B4-BE49-F238E27FC236}">
                <a16:creationId xmlns:a16="http://schemas.microsoft.com/office/drawing/2014/main" id="{E164FD54-40EC-4F9E-87B3-EBBCF8C035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87" t="66052" r="87705" b="28901"/>
          <a:stretch>
            <a:fillRect/>
          </a:stretch>
        </p:blipFill>
        <p:spPr>
          <a:xfrm>
            <a:off x="7522750" y="4786042"/>
            <a:ext cx="242279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64" name="Imagen 64">
            <a:extLst>
              <a:ext uri="{FF2B5EF4-FFF2-40B4-BE49-F238E27FC236}">
                <a16:creationId xmlns:a16="http://schemas.microsoft.com/office/drawing/2014/main" id="{B3EAA8A8-4840-4656-8E4D-B183851F3B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06" t="70932" r="89086" b="24021"/>
          <a:stretch>
            <a:fillRect/>
          </a:stretch>
        </p:blipFill>
        <p:spPr>
          <a:xfrm>
            <a:off x="7484016" y="5090976"/>
            <a:ext cx="242279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65" name="Imagen 65">
            <a:extLst>
              <a:ext uri="{FF2B5EF4-FFF2-40B4-BE49-F238E27FC236}">
                <a16:creationId xmlns:a16="http://schemas.microsoft.com/office/drawing/2014/main" id="{D51F9068-FE96-46D5-92D7-534A09E21C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62" t="82188" r="87930" b="13268"/>
          <a:stretch>
            <a:fillRect/>
          </a:stretch>
        </p:blipFill>
        <p:spPr>
          <a:xfrm>
            <a:off x="7504535" y="5701860"/>
            <a:ext cx="242279" cy="31162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66" name="Imagen 68">
            <a:extLst>
              <a:ext uri="{FF2B5EF4-FFF2-40B4-BE49-F238E27FC236}">
                <a16:creationId xmlns:a16="http://schemas.microsoft.com/office/drawing/2014/main" id="{9A73BEEC-FBA2-4AE3-8D98-ADDA63827C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04" t="86456" r="87588" b="9000"/>
          <a:stretch>
            <a:fillRect/>
          </a:stretch>
        </p:blipFill>
        <p:spPr>
          <a:xfrm>
            <a:off x="7502030" y="6016157"/>
            <a:ext cx="242279" cy="31162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67" name="Botón de acción: en blanco 4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CB8463-5EC0-4E73-BE4F-B59C50408D78}"/>
              </a:ext>
            </a:extLst>
          </p:cNvPr>
          <p:cNvSpPr/>
          <p:nvPr/>
        </p:nvSpPr>
        <p:spPr>
          <a:xfrm>
            <a:off x="7476847" y="9299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68" name="Botón de acción: en blanco 5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2EB0C3C-F604-45EF-9AF5-C1C7003A301A}"/>
              </a:ext>
            </a:extLst>
          </p:cNvPr>
          <p:cNvSpPr/>
          <p:nvPr/>
        </p:nvSpPr>
        <p:spPr>
          <a:xfrm>
            <a:off x="7476847" y="118742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69" name="Botón de acción: en blanco 5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C599F50-C0F6-44E8-A82E-195CB5CF6D4F}"/>
              </a:ext>
            </a:extLst>
          </p:cNvPr>
          <p:cNvSpPr/>
          <p:nvPr/>
        </p:nvSpPr>
        <p:spPr>
          <a:xfrm>
            <a:off x="7476847" y="1518489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70" name="Botón de acción: en blanco 5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91F1EAF-B822-435A-A1AB-B975727CA10A}"/>
              </a:ext>
            </a:extLst>
          </p:cNvPr>
          <p:cNvSpPr/>
          <p:nvPr/>
        </p:nvSpPr>
        <p:spPr>
          <a:xfrm>
            <a:off x="7476847" y="181803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71" name="Botón de acción: en blanco 5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3111518-54C9-4DA6-B0B2-511FE140B87B}"/>
              </a:ext>
            </a:extLst>
          </p:cNvPr>
          <p:cNvSpPr/>
          <p:nvPr/>
        </p:nvSpPr>
        <p:spPr>
          <a:xfrm>
            <a:off x="7476847" y="209868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72" name="Botón de acción: en blanco 5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02E042B-AC99-4E14-9CB5-6DD5544229DF}"/>
              </a:ext>
            </a:extLst>
          </p:cNvPr>
          <p:cNvSpPr/>
          <p:nvPr/>
        </p:nvSpPr>
        <p:spPr>
          <a:xfrm>
            <a:off x="7476847" y="240661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73" name="Botón de acción: en blanco 5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121B224-3E0F-4B3A-B6F4-6DE6619F3F1A}"/>
              </a:ext>
            </a:extLst>
          </p:cNvPr>
          <p:cNvSpPr/>
          <p:nvPr/>
        </p:nvSpPr>
        <p:spPr>
          <a:xfrm>
            <a:off x="7476847" y="390121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74" name="Botón de acción: en blanco 6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5D3D792-BB88-422E-BE65-56A802E0F645}"/>
              </a:ext>
            </a:extLst>
          </p:cNvPr>
          <p:cNvSpPr/>
          <p:nvPr/>
        </p:nvSpPr>
        <p:spPr>
          <a:xfrm>
            <a:off x="7476847" y="481667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75" name="Botón de acción: en blanco 6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89F956B-DC9F-4ADC-9C02-1E71B90AAB8B}"/>
              </a:ext>
            </a:extLst>
          </p:cNvPr>
          <p:cNvSpPr/>
          <p:nvPr/>
        </p:nvSpPr>
        <p:spPr>
          <a:xfrm>
            <a:off x="7476847" y="513617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76" name="Botón de acción: en blanco 6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00AFA53-8DD5-434E-AA4A-A4D38A2F8305}"/>
              </a:ext>
            </a:extLst>
          </p:cNvPr>
          <p:cNvSpPr/>
          <p:nvPr/>
        </p:nvSpPr>
        <p:spPr>
          <a:xfrm>
            <a:off x="7476847" y="543571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78" name="Botón de acción: en blanco 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D177923-A173-4F83-9AAD-EEC86EFC8092}"/>
              </a:ext>
            </a:extLst>
          </p:cNvPr>
          <p:cNvSpPr/>
          <p:nvPr/>
        </p:nvSpPr>
        <p:spPr>
          <a:xfrm>
            <a:off x="7476847" y="604744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79" name="Botón de acción: en blanco 6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50527ED-F0F6-434B-A2FF-AC2727F6CE00}"/>
              </a:ext>
            </a:extLst>
          </p:cNvPr>
          <p:cNvSpPr/>
          <p:nvPr/>
        </p:nvSpPr>
        <p:spPr>
          <a:xfrm>
            <a:off x="7476847" y="634060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80" name="Botón de acción: en blanco 6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9B06EB7-F8F6-4EC3-87E1-269BB38FA431}"/>
              </a:ext>
            </a:extLst>
          </p:cNvPr>
          <p:cNvSpPr/>
          <p:nvPr/>
        </p:nvSpPr>
        <p:spPr>
          <a:xfrm>
            <a:off x="7476847" y="423228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81" name="Botón de acción: en blanco 6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C9B7B11-C0FF-461D-86BA-1D9D91D94848}"/>
              </a:ext>
            </a:extLst>
          </p:cNvPr>
          <p:cNvSpPr/>
          <p:nvPr/>
        </p:nvSpPr>
        <p:spPr>
          <a:xfrm>
            <a:off x="7478777" y="301216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82" name="Botón de acción: en blanco 5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F95531F-274F-4638-AC31-3DBF486EF817}"/>
              </a:ext>
            </a:extLst>
          </p:cNvPr>
          <p:cNvSpPr/>
          <p:nvPr/>
        </p:nvSpPr>
        <p:spPr>
          <a:xfrm>
            <a:off x="7476847" y="452444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83" name="Botón de acción: en blanco 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2D40184-3449-476E-BB4B-27EBD18CC500}"/>
              </a:ext>
            </a:extLst>
          </p:cNvPr>
          <p:cNvSpPr/>
          <p:nvPr/>
        </p:nvSpPr>
        <p:spPr>
          <a:xfrm>
            <a:off x="7476847" y="271140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84" name="Botón de acción: en blanco 5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C00F9D4-780D-4D27-AE8C-01CD031DA419}"/>
              </a:ext>
            </a:extLst>
          </p:cNvPr>
          <p:cNvSpPr/>
          <p:nvPr/>
        </p:nvSpPr>
        <p:spPr>
          <a:xfrm>
            <a:off x="7476847" y="332101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85" name="Botón de acción: en blanco 5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0D2699C-C584-484A-833D-4C8187CE50D9}"/>
              </a:ext>
            </a:extLst>
          </p:cNvPr>
          <p:cNvSpPr/>
          <p:nvPr/>
        </p:nvSpPr>
        <p:spPr>
          <a:xfrm>
            <a:off x="7476847" y="362055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47" name="Botón de acción: en blanco 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52D839A-C9D1-46B8-997E-18A1F6DB4D99}"/>
              </a:ext>
            </a:extLst>
          </p:cNvPr>
          <p:cNvSpPr/>
          <p:nvPr/>
        </p:nvSpPr>
        <p:spPr>
          <a:xfrm>
            <a:off x="7476847" y="571637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48" name="CuadroTexto 247">
            <a:extLst>
              <a:ext uri="{FF2B5EF4-FFF2-40B4-BE49-F238E27FC236}">
                <a16:creationId xmlns:a16="http://schemas.microsoft.com/office/drawing/2014/main" id="{B6240099-74B5-47AA-8E16-0DADA47C4E91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4C03BC-0F96-4C3A-B57E-A44905266C85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eyes</a:t>
            </a:r>
            <a:endParaRPr kumimoji="0" lang="es-E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5666308"/>
      </p:ext>
    </p:extLst>
  </p:cSld>
  <p:clrMapOvr>
    <a:masterClrMapping/>
  </p:clrMapOvr>
  <p:transition spd="slow" advClick="0" advTm="300000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">
            <a:extLst>
              <a:ext uri="{FF2B5EF4-FFF2-40B4-BE49-F238E27FC236}">
                <a16:creationId xmlns:a16="http://schemas.microsoft.com/office/drawing/2014/main" id="{294E359D-E4AC-4702-B9DA-8A32CD8D6AE0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20/20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CuadroTexto 2">
            <a:extLst>
              <a:ext uri="{FF2B5EF4-FFF2-40B4-BE49-F238E27FC236}">
                <a16:creationId xmlns:a16="http://schemas.microsoft.com/office/drawing/2014/main" id="{AEA97607-2B11-479F-84F4-744EEE80DEE8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Read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aloud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3D28448-DCBA-4EF7-AF75-E22CC43490E6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3" name="arrow.wav"/>
          </p:stSnd>
        </p:sndAc>
      </p:transition>
    </mc:Choice>
    <mc:Fallback>
      <p:transition spd="slow">
        <p:sndAc>
          <p:stSnd>
            <p:snd r:embed="rId3" name="arrow.wav"/>
          </p:stSnd>
        </p:sndAc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7">
            <a:extLst>
              <a:ext uri="{FF2B5EF4-FFF2-40B4-BE49-F238E27FC236}">
                <a16:creationId xmlns:a16="http://schemas.microsoft.com/office/drawing/2014/main" id="{B1F4DBEA-4598-4C80-95F1-72ACD2F29FB2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20/20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F877C648-DC02-40F3-9A2F-A4CBE8A7E1F8}"/>
              </a:ext>
            </a:extLst>
          </p:cNvPr>
          <p:cNvSpPr/>
          <p:nvPr/>
        </p:nvSpPr>
        <p:spPr>
          <a:xfrm>
            <a:off x="7283040" y="243587"/>
            <a:ext cx="3381030" cy="468895"/>
          </a:xfrm>
          <a:prstGeom prst="rect">
            <a:avLst/>
          </a:prstGeom>
          <a:solidFill>
            <a:srgbClr val="A6A6A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A020347-AF4E-4B8F-AB97-234A4600A973}"/>
              </a:ext>
            </a:extLst>
          </p:cNvPr>
          <p:cNvSpPr/>
          <p:nvPr/>
        </p:nvSpPr>
        <p:spPr>
          <a:xfrm>
            <a:off x="7435983" y="321585"/>
            <a:ext cx="2304157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34"/>
              </a:rPr>
              <a:t>Browser configuration</a:t>
            </a:r>
            <a:endParaRPr lang="fr-FR" sz="20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10" name="Botón de acción: en blanco 6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125208E-E339-4E7B-9AF6-870B8CE02147}"/>
              </a:ext>
            </a:extLst>
          </p:cNvPr>
          <p:cNvSpPr/>
          <p:nvPr/>
        </p:nvSpPr>
        <p:spPr>
          <a:xfrm>
            <a:off x="7283040" y="238466"/>
            <a:ext cx="3381030" cy="477271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CuadroTexto 2">
            <a:extLst>
              <a:ext uri="{FF2B5EF4-FFF2-40B4-BE49-F238E27FC236}">
                <a16:creationId xmlns:a16="http://schemas.microsoft.com/office/drawing/2014/main" id="{A16E49AB-A822-47E1-A99D-B12E2BB82C25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Read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aloud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2E7F96C-BB78-481D-B0B1-EDA94194014A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adroTexto 7">
            <a:extLst>
              <a:ext uri="{FF2B5EF4-FFF2-40B4-BE49-F238E27FC236}">
                <a16:creationId xmlns:a16="http://schemas.microsoft.com/office/drawing/2014/main" id="{59810F97-4452-4FB6-9762-AAFA02E1B8D0}"/>
              </a:ext>
            </a:extLst>
          </p:cNvPr>
          <p:cNvSpPr txBox="1"/>
          <p:nvPr/>
        </p:nvSpPr>
        <p:spPr>
          <a:xfrm>
            <a:off x="-11576" y="6430828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20/20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6" name="CuadroTexto 2">
            <a:extLst>
              <a:ext uri="{FF2B5EF4-FFF2-40B4-BE49-F238E27FC236}">
                <a16:creationId xmlns:a16="http://schemas.microsoft.com/office/drawing/2014/main" id="{9D47B941-E104-45D1-A66C-85209FB12F5C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Read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aloud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21537E40-AE90-4CBB-83BA-7FDD36D653D4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8" name="Rectangle 15">
            <a:extLst>
              <a:ext uri="{FF2B5EF4-FFF2-40B4-BE49-F238E27FC236}">
                <a16:creationId xmlns:a16="http://schemas.microsoft.com/office/drawing/2014/main" id="{F1C583A6-9D6B-4BAE-AB7C-4066376C1D6E}"/>
              </a:ext>
            </a:extLst>
          </p:cNvPr>
          <p:cNvSpPr/>
          <p:nvPr/>
        </p:nvSpPr>
        <p:spPr>
          <a:xfrm>
            <a:off x="7276292" y="673117"/>
            <a:ext cx="3387778" cy="6001755"/>
          </a:xfrm>
          <a:prstGeom prst="rect">
            <a:avLst/>
          </a:prstGeom>
          <a:solidFill>
            <a:srgbClr val="4A4A4A"/>
          </a:solidFill>
          <a:ln cap="flat">
            <a:noFill/>
            <a:prstDash val="solid"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24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69" name="Rectangle 17">
            <a:extLst>
              <a:ext uri="{FF2B5EF4-FFF2-40B4-BE49-F238E27FC236}">
                <a16:creationId xmlns:a16="http://schemas.microsoft.com/office/drawing/2014/main" id="{7B084BFC-E2B2-4D4C-A0DD-B35C48F2085E}"/>
              </a:ext>
            </a:extLst>
          </p:cNvPr>
          <p:cNvSpPr/>
          <p:nvPr/>
        </p:nvSpPr>
        <p:spPr>
          <a:xfrm>
            <a:off x="7802154" y="936025"/>
            <a:ext cx="517770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New tab</a:t>
            </a:r>
          </a:p>
        </p:txBody>
      </p:sp>
      <p:sp>
        <p:nvSpPr>
          <p:cNvPr id="70" name="Rectangle 18">
            <a:extLst>
              <a:ext uri="{FF2B5EF4-FFF2-40B4-BE49-F238E27FC236}">
                <a16:creationId xmlns:a16="http://schemas.microsoft.com/office/drawing/2014/main" id="{E3860526-5EE5-4D4C-9BD1-667D812B47F4}"/>
              </a:ext>
            </a:extLst>
          </p:cNvPr>
          <p:cNvSpPr/>
          <p:nvPr/>
        </p:nvSpPr>
        <p:spPr>
          <a:xfrm>
            <a:off x="7802154" y="1237009"/>
            <a:ext cx="795089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New </a:t>
            </a: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window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71" name="Rectangle 20">
            <a:extLst>
              <a:ext uri="{FF2B5EF4-FFF2-40B4-BE49-F238E27FC236}">
                <a16:creationId xmlns:a16="http://schemas.microsoft.com/office/drawing/2014/main" id="{4E2A21CF-5604-41A0-94AC-51FB93D1B578}"/>
              </a:ext>
            </a:extLst>
          </p:cNvPr>
          <p:cNvSpPr/>
          <p:nvPr/>
        </p:nvSpPr>
        <p:spPr>
          <a:xfrm>
            <a:off x="7802154" y="1838968"/>
            <a:ext cx="360675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Zoom</a:t>
            </a:r>
          </a:p>
        </p:txBody>
      </p:sp>
      <p:sp>
        <p:nvSpPr>
          <p:cNvPr id="72" name="Rectangle 23">
            <a:extLst>
              <a:ext uri="{FF2B5EF4-FFF2-40B4-BE49-F238E27FC236}">
                <a16:creationId xmlns:a16="http://schemas.microsoft.com/office/drawing/2014/main" id="{275FBE00-259F-41B4-9854-E14FF170568A}"/>
              </a:ext>
            </a:extLst>
          </p:cNvPr>
          <p:cNvSpPr/>
          <p:nvPr/>
        </p:nvSpPr>
        <p:spPr>
          <a:xfrm>
            <a:off x="7796046" y="2139952"/>
            <a:ext cx="580287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Favorites</a:t>
            </a:r>
          </a:p>
        </p:txBody>
      </p:sp>
      <p:sp>
        <p:nvSpPr>
          <p:cNvPr id="73" name="Rectangle 19">
            <a:extLst>
              <a:ext uri="{FF2B5EF4-FFF2-40B4-BE49-F238E27FC236}">
                <a16:creationId xmlns:a16="http://schemas.microsoft.com/office/drawing/2014/main" id="{75DD95CC-BFED-4E07-AB37-A191BD35CE8C}"/>
              </a:ext>
            </a:extLst>
          </p:cNvPr>
          <p:cNvSpPr/>
          <p:nvPr/>
        </p:nvSpPr>
        <p:spPr>
          <a:xfrm>
            <a:off x="7802154" y="1537984"/>
            <a:ext cx="138980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New </a:t>
            </a: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InPrivate</a:t>
            </a: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window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74" name="Rectangle 24">
            <a:extLst>
              <a:ext uri="{FF2B5EF4-FFF2-40B4-BE49-F238E27FC236}">
                <a16:creationId xmlns:a16="http://schemas.microsoft.com/office/drawing/2014/main" id="{7239BDF3-E5F0-4562-8608-FC506CDE4F1D}"/>
              </a:ext>
            </a:extLst>
          </p:cNvPr>
          <p:cNvSpPr/>
          <p:nvPr/>
        </p:nvSpPr>
        <p:spPr>
          <a:xfrm>
            <a:off x="7796046" y="2440935"/>
            <a:ext cx="439223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History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75" name="Rectangle 25">
            <a:extLst>
              <a:ext uri="{FF2B5EF4-FFF2-40B4-BE49-F238E27FC236}">
                <a16:creationId xmlns:a16="http://schemas.microsoft.com/office/drawing/2014/main" id="{564EA333-217B-4BB0-BCA9-691C4DE60C78}"/>
              </a:ext>
            </a:extLst>
          </p:cNvPr>
          <p:cNvSpPr/>
          <p:nvPr/>
        </p:nvSpPr>
        <p:spPr>
          <a:xfrm>
            <a:off x="7796046" y="2741919"/>
            <a:ext cx="700513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Downloads</a:t>
            </a:r>
          </a:p>
        </p:txBody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35AAA27D-E19A-469A-8D85-1B882BB49650}"/>
              </a:ext>
            </a:extLst>
          </p:cNvPr>
          <p:cNvSpPr/>
          <p:nvPr/>
        </p:nvSpPr>
        <p:spPr>
          <a:xfrm>
            <a:off x="7796046" y="3042903"/>
            <a:ext cx="32220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Apps</a:t>
            </a:r>
          </a:p>
        </p:txBody>
      </p:sp>
      <p:sp>
        <p:nvSpPr>
          <p:cNvPr id="78" name="Rectangle 25">
            <a:extLst>
              <a:ext uri="{FF2B5EF4-FFF2-40B4-BE49-F238E27FC236}">
                <a16:creationId xmlns:a16="http://schemas.microsoft.com/office/drawing/2014/main" id="{4FC26E47-B557-42C7-98E7-8151C83FFB9C}"/>
              </a:ext>
            </a:extLst>
          </p:cNvPr>
          <p:cNvSpPr/>
          <p:nvPr/>
        </p:nvSpPr>
        <p:spPr>
          <a:xfrm>
            <a:off x="7796046" y="3343887"/>
            <a:ext cx="690895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Extensions</a:t>
            </a:r>
          </a:p>
        </p:txBody>
      </p:sp>
      <p:sp>
        <p:nvSpPr>
          <p:cNvPr id="79" name="Rectangle 25">
            <a:extLst>
              <a:ext uri="{FF2B5EF4-FFF2-40B4-BE49-F238E27FC236}">
                <a16:creationId xmlns:a16="http://schemas.microsoft.com/office/drawing/2014/main" id="{9E5CF6DC-4AE3-449B-AD19-9F77A3F1A6BB}"/>
              </a:ext>
            </a:extLst>
          </p:cNvPr>
          <p:cNvSpPr/>
          <p:nvPr/>
        </p:nvSpPr>
        <p:spPr>
          <a:xfrm>
            <a:off x="7803763" y="3649233"/>
            <a:ext cx="692497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sng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Collections</a:t>
            </a:r>
          </a:p>
        </p:txBody>
      </p:sp>
      <p:sp>
        <p:nvSpPr>
          <p:cNvPr id="80" name="Rectangle 25">
            <a:extLst>
              <a:ext uri="{FF2B5EF4-FFF2-40B4-BE49-F238E27FC236}">
                <a16:creationId xmlns:a16="http://schemas.microsoft.com/office/drawing/2014/main" id="{25F16B61-E455-470B-AA69-B9A1B08D960B}"/>
              </a:ext>
            </a:extLst>
          </p:cNvPr>
          <p:cNvSpPr/>
          <p:nvPr/>
        </p:nvSpPr>
        <p:spPr>
          <a:xfrm>
            <a:off x="7803763" y="3950217"/>
            <a:ext cx="29014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Print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81" name="Rectangle 25">
            <a:extLst>
              <a:ext uri="{FF2B5EF4-FFF2-40B4-BE49-F238E27FC236}">
                <a16:creationId xmlns:a16="http://schemas.microsoft.com/office/drawing/2014/main" id="{D5640712-D15A-4CAF-A8AF-351C6E4FCCF2}"/>
              </a:ext>
            </a:extLst>
          </p:cNvPr>
          <p:cNvSpPr/>
          <p:nvPr/>
        </p:nvSpPr>
        <p:spPr>
          <a:xfrm>
            <a:off x="7803763" y="4254026"/>
            <a:ext cx="798295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Web capture</a:t>
            </a:r>
          </a:p>
        </p:txBody>
      </p:sp>
      <p:sp>
        <p:nvSpPr>
          <p:cNvPr id="82" name="Rectangle 25">
            <a:extLst>
              <a:ext uri="{FF2B5EF4-FFF2-40B4-BE49-F238E27FC236}">
                <a16:creationId xmlns:a16="http://schemas.microsoft.com/office/drawing/2014/main" id="{6C6ADB27-D9A8-48ED-A17F-9C0FD99375C0}"/>
              </a:ext>
            </a:extLst>
          </p:cNvPr>
          <p:cNvSpPr/>
          <p:nvPr/>
        </p:nvSpPr>
        <p:spPr>
          <a:xfrm>
            <a:off x="7796046" y="4557835"/>
            <a:ext cx="376706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Share</a:t>
            </a:r>
          </a:p>
        </p:txBody>
      </p:sp>
      <p:sp>
        <p:nvSpPr>
          <p:cNvPr id="83" name="Rectangle 25">
            <a:extLst>
              <a:ext uri="{FF2B5EF4-FFF2-40B4-BE49-F238E27FC236}">
                <a16:creationId xmlns:a16="http://schemas.microsoft.com/office/drawing/2014/main" id="{9DE290BE-665E-4734-9E24-53202A5F1592}"/>
              </a:ext>
            </a:extLst>
          </p:cNvPr>
          <p:cNvSpPr/>
          <p:nvPr/>
        </p:nvSpPr>
        <p:spPr>
          <a:xfrm>
            <a:off x="7803763" y="4858819"/>
            <a:ext cx="82394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Find</a:t>
            </a: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 on page</a:t>
            </a:r>
          </a:p>
        </p:txBody>
      </p:sp>
      <p:sp>
        <p:nvSpPr>
          <p:cNvPr id="84" name="Rectangle 25">
            <a:extLst>
              <a:ext uri="{FF2B5EF4-FFF2-40B4-BE49-F238E27FC236}">
                <a16:creationId xmlns:a16="http://schemas.microsoft.com/office/drawing/2014/main" id="{E9EA9353-C203-46C0-B5EA-E62B1982883D}"/>
              </a:ext>
            </a:extLst>
          </p:cNvPr>
          <p:cNvSpPr/>
          <p:nvPr/>
        </p:nvSpPr>
        <p:spPr>
          <a:xfrm>
            <a:off x="7802959" y="5159803"/>
            <a:ext cx="722955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Read </a:t>
            </a: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aloud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85" name="Rectangle 25">
            <a:extLst>
              <a:ext uri="{FF2B5EF4-FFF2-40B4-BE49-F238E27FC236}">
                <a16:creationId xmlns:a16="http://schemas.microsoft.com/office/drawing/2014/main" id="{2933652D-905F-4470-A595-0ACF57005D01}"/>
              </a:ext>
            </a:extLst>
          </p:cNvPr>
          <p:cNvSpPr/>
          <p:nvPr/>
        </p:nvSpPr>
        <p:spPr>
          <a:xfrm>
            <a:off x="7802959" y="5460778"/>
            <a:ext cx="657231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More </a:t>
            </a:r>
            <a:r>
              <a:rPr lang="fr-FR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tools</a:t>
            </a:r>
            <a:endParaRPr lang="fr-FR" sz="11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86" name="Rectangle 25">
            <a:extLst>
              <a:ext uri="{FF2B5EF4-FFF2-40B4-BE49-F238E27FC236}">
                <a16:creationId xmlns:a16="http://schemas.microsoft.com/office/drawing/2014/main" id="{77AAEF14-C0E5-49A3-A39D-01C5444160F7}"/>
              </a:ext>
            </a:extLst>
          </p:cNvPr>
          <p:cNvSpPr/>
          <p:nvPr/>
        </p:nvSpPr>
        <p:spPr>
          <a:xfrm>
            <a:off x="7796046" y="5757921"/>
            <a:ext cx="509755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Settings</a:t>
            </a:r>
          </a:p>
        </p:txBody>
      </p:sp>
      <p:sp>
        <p:nvSpPr>
          <p:cNvPr id="87" name="Rectangle 25">
            <a:extLst>
              <a:ext uri="{FF2B5EF4-FFF2-40B4-BE49-F238E27FC236}">
                <a16:creationId xmlns:a16="http://schemas.microsoft.com/office/drawing/2014/main" id="{594D2D7E-5483-41BC-940C-942C3601B375}"/>
              </a:ext>
            </a:extLst>
          </p:cNvPr>
          <p:cNvSpPr/>
          <p:nvPr/>
        </p:nvSpPr>
        <p:spPr>
          <a:xfrm>
            <a:off x="7796046" y="6055065"/>
            <a:ext cx="1176604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Help and feedback</a:t>
            </a:r>
          </a:p>
        </p:txBody>
      </p:sp>
      <p:sp>
        <p:nvSpPr>
          <p:cNvPr id="88" name="Rectangle 25">
            <a:extLst>
              <a:ext uri="{FF2B5EF4-FFF2-40B4-BE49-F238E27FC236}">
                <a16:creationId xmlns:a16="http://schemas.microsoft.com/office/drawing/2014/main" id="{DA3573C5-A9DB-4D86-93EE-E3D4CD34FE4E}"/>
              </a:ext>
            </a:extLst>
          </p:cNvPr>
          <p:cNvSpPr/>
          <p:nvPr/>
        </p:nvSpPr>
        <p:spPr>
          <a:xfrm>
            <a:off x="7796046" y="6359889"/>
            <a:ext cx="902491" cy="1692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Close browser</a:t>
            </a:r>
          </a:p>
        </p:txBody>
      </p:sp>
      <p:sp>
        <p:nvSpPr>
          <p:cNvPr id="89" name="Rectangle 25">
            <a:extLst>
              <a:ext uri="{FF2B5EF4-FFF2-40B4-BE49-F238E27FC236}">
                <a16:creationId xmlns:a16="http://schemas.microsoft.com/office/drawing/2014/main" id="{32E00B4E-DC4E-4421-92C6-73C7C70FACAE}"/>
              </a:ext>
            </a:extLst>
          </p:cNvPr>
          <p:cNvSpPr/>
          <p:nvPr/>
        </p:nvSpPr>
        <p:spPr>
          <a:xfrm>
            <a:off x="10447312" y="3045976"/>
            <a:ext cx="412824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90" name="Rectangle 25">
            <a:extLst>
              <a:ext uri="{FF2B5EF4-FFF2-40B4-BE49-F238E27FC236}">
                <a16:creationId xmlns:a16="http://schemas.microsoft.com/office/drawing/2014/main" id="{68EB35A0-E3ED-47C6-86EB-0F93A4C9C7F3}"/>
              </a:ext>
            </a:extLst>
          </p:cNvPr>
          <p:cNvSpPr/>
          <p:nvPr/>
        </p:nvSpPr>
        <p:spPr>
          <a:xfrm>
            <a:off x="10456730" y="5448095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91" name="Rectangle 25">
            <a:extLst>
              <a:ext uri="{FF2B5EF4-FFF2-40B4-BE49-F238E27FC236}">
                <a16:creationId xmlns:a16="http://schemas.microsoft.com/office/drawing/2014/main" id="{96ED1E11-7677-4E78-8E2D-ED083B3FDF61}"/>
              </a:ext>
            </a:extLst>
          </p:cNvPr>
          <p:cNvSpPr/>
          <p:nvPr/>
        </p:nvSpPr>
        <p:spPr>
          <a:xfrm>
            <a:off x="10456730" y="6053337"/>
            <a:ext cx="81756" cy="1692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&gt;</a:t>
            </a:r>
          </a:p>
        </p:txBody>
      </p:sp>
      <p:sp>
        <p:nvSpPr>
          <p:cNvPr id="92" name="Rectangle 18">
            <a:extLst>
              <a:ext uri="{FF2B5EF4-FFF2-40B4-BE49-F238E27FC236}">
                <a16:creationId xmlns:a16="http://schemas.microsoft.com/office/drawing/2014/main" id="{6B34BDA9-0B41-44F4-95CF-D3DE628B7B9D}"/>
              </a:ext>
            </a:extLst>
          </p:cNvPr>
          <p:cNvSpPr/>
          <p:nvPr/>
        </p:nvSpPr>
        <p:spPr>
          <a:xfrm>
            <a:off x="7283040" y="243587"/>
            <a:ext cx="3381030" cy="468895"/>
          </a:xfrm>
          <a:prstGeom prst="rect">
            <a:avLst/>
          </a:prstGeom>
          <a:solidFill>
            <a:srgbClr val="A6A6A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380929" tIns="190460" rIns="380929" bIns="19046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B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3" name="Rectangle 9">
            <a:extLst>
              <a:ext uri="{FF2B5EF4-FFF2-40B4-BE49-F238E27FC236}">
                <a16:creationId xmlns:a16="http://schemas.microsoft.com/office/drawing/2014/main" id="{BFDC9E8B-83FB-48C0-9BFA-FAEFC5B7D7D6}"/>
              </a:ext>
            </a:extLst>
          </p:cNvPr>
          <p:cNvSpPr/>
          <p:nvPr/>
        </p:nvSpPr>
        <p:spPr>
          <a:xfrm>
            <a:off x="7435983" y="321585"/>
            <a:ext cx="2304157" cy="307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380914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34"/>
              </a:rPr>
              <a:t>Browser configuration</a:t>
            </a:r>
            <a:endParaRPr lang="fr-FR" sz="20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</a:endParaRPr>
          </a:p>
        </p:txBody>
      </p:sp>
      <p:pic>
        <p:nvPicPr>
          <p:cNvPr id="94" name="Imagen 2">
            <a:extLst>
              <a:ext uri="{FF2B5EF4-FFF2-40B4-BE49-F238E27FC236}">
                <a16:creationId xmlns:a16="http://schemas.microsoft.com/office/drawing/2014/main" id="{7263F0D8-6E27-4AB6-8EB8-E55D1E6B87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59" t="1998" r="86628" b="93234"/>
          <a:stretch>
            <a:fillRect/>
          </a:stretch>
        </p:blipFill>
        <p:spPr>
          <a:xfrm>
            <a:off x="7462153" y="895407"/>
            <a:ext cx="295451" cy="326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5" name="Imagen 39">
            <a:extLst>
              <a:ext uri="{FF2B5EF4-FFF2-40B4-BE49-F238E27FC236}">
                <a16:creationId xmlns:a16="http://schemas.microsoft.com/office/drawing/2014/main" id="{B2640D23-3B5A-4233-8666-9DCEB70F30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41" t="6718" r="87180" b="88514"/>
          <a:stretch>
            <a:fillRect/>
          </a:stretch>
        </p:blipFill>
        <p:spPr>
          <a:xfrm>
            <a:off x="7488743" y="1158160"/>
            <a:ext cx="244592" cy="326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6" name="Imagen 44">
            <a:extLst>
              <a:ext uri="{FF2B5EF4-FFF2-40B4-BE49-F238E27FC236}">
                <a16:creationId xmlns:a16="http://schemas.microsoft.com/office/drawing/2014/main" id="{A531FD15-8853-4F3B-970A-15E2000525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75" t="10265" r="86814" b="84860"/>
          <a:stretch>
            <a:fillRect/>
          </a:stretch>
        </p:blipFill>
        <p:spPr>
          <a:xfrm>
            <a:off x="7488743" y="1413580"/>
            <a:ext cx="268870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7" name="Imagen 47">
            <a:extLst>
              <a:ext uri="{FF2B5EF4-FFF2-40B4-BE49-F238E27FC236}">
                <a16:creationId xmlns:a16="http://schemas.microsoft.com/office/drawing/2014/main" id="{0D21D576-DB23-49D6-A160-3F5B527D10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80" t="22948" r="87209" b="72177"/>
          <a:stretch>
            <a:fillRect/>
          </a:stretch>
        </p:blipFill>
        <p:spPr>
          <a:xfrm>
            <a:off x="7462153" y="2106640"/>
            <a:ext cx="268870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8" name="Imagen 51">
            <a:extLst>
              <a:ext uri="{FF2B5EF4-FFF2-40B4-BE49-F238E27FC236}">
                <a16:creationId xmlns:a16="http://schemas.microsoft.com/office/drawing/2014/main" id="{68F3D8A0-26C4-494D-A1DA-62B7D22FBB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27401" r="87209" b="67724"/>
          <a:stretch>
            <a:fillRect/>
          </a:stretch>
        </p:blipFill>
        <p:spPr>
          <a:xfrm>
            <a:off x="7503502" y="2390424"/>
            <a:ext cx="242279" cy="3342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9" name="Imagen 52">
            <a:extLst>
              <a:ext uri="{FF2B5EF4-FFF2-40B4-BE49-F238E27FC236}">
                <a16:creationId xmlns:a16="http://schemas.microsoft.com/office/drawing/2014/main" id="{FCCB87C4-3168-4890-9D74-FED76A0D21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32016" r="87209" b="62735"/>
          <a:stretch>
            <a:fillRect/>
          </a:stretch>
        </p:blipFill>
        <p:spPr>
          <a:xfrm>
            <a:off x="7499543" y="2652518"/>
            <a:ext cx="242279" cy="359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0" name="Imagen 56">
            <a:extLst>
              <a:ext uri="{FF2B5EF4-FFF2-40B4-BE49-F238E27FC236}">
                <a16:creationId xmlns:a16="http://schemas.microsoft.com/office/drawing/2014/main" id="{9AB4D444-A5D0-4147-8992-B061C29297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36818" r="87209" b="58986"/>
          <a:stretch>
            <a:fillRect/>
          </a:stretch>
        </p:blipFill>
        <p:spPr>
          <a:xfrm>
            <a:off x="7511411" y="2971580"/>
            <a:ext cx="242279" cy="2877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1" name="Imagen 57">
            <a:extLst>
              <a:ext uri="{FF2B5EF4-FFF2-40B4-BE49-F238E27FC236}">
                <a16:creationId xmlns:a16="http://schemas.microsoft.com/office/drawing/2014/main" id="{49B153BC-939D-4A9F-B5EE-6D69130F8C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2" t="41088" r="87893" b="53865"/>
          <a:stretch>
            <a:fillRect/>
          </a:stretch>
        </p:blipFill>
        <p:spPr>
          <a:xfrm>
            <a:off x="7511411" y="3274576"/>
            <a:ext cx="219611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2" name="Imagen 58">
            <a:extLst>
              <a:ext uri="{FF2B5EF4-FFF2-40B4-BE49-F238E27FC236}">
                <a16:creationId xmlns:a16="http://schemas.microsoft.com/office/drawing/2014/main" id="{E00158C3-15A1-4AE4-BFB7-FE4F1CC484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85" t="45929" r="87690" b="49024"/>
          <a:stretch>
            <a:fillRect/>
          </a:stretch>
        </p:blipFill>
        <p:spPr>
          <a:xfrm>
            <a:off x="7505879" y="3588837"/>
            <a:ext cx="219611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3" name="Imagen 59">
            <a:extLst>
              <a:ext uri="{FF2B5EF4-FFF2-40B4-BE49-F238E27FC236}">
                <a16:creationId xmlns:a16="http://schemas.microsoft.com/office/drawing/2014/main" id="{FBBD9D14-523B-4136-9E4E-11E7075146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85" t="52458" r="87690" b="43346"/>
          <a:stretch>
            <a:fillRect/>
          </a:stretch>
        </p:blipFill>
        <p:spPr>
          <a:xfrm>
            <a:off x="7534089" y="3906371"/>
            <a:ext cx="219611" cy="2877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4" name="Imagen 60">
            <a:extLst>
              <a:ext uri="{FF2B5EF4-FFF2-40B4-BE49-F238E27FC236}">
                <a16:creationId xmlns:a16="http://schemas.microsoft.com/office/drawing/2014/main" id="{9676EB88-698C-45CB-A721-46FDEAE1A4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71" t="57265" r="88063" b="38496"/>
          <a:stretch>
            <a:fillRect/>
          </a:stretch>
        </p:blipFill>
        <p:spPr>
          <a:xfrm>
            <a:off x="7534089" y="4220632"/>
            <a:ext cx="207733" cy="29070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5" name="Imagen 62">
            <a:extLst>
              <a:ext uri="{FF2B5EF4-FFF2-40B4-BE49-F238E27FC236}">
                <a16:creationId xmlns:a16="http://schemas.microsoft.com/office/drawing/2014/main" id="{8EBAB175-36E0-4072-964A-FEED42C494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33" t="61685" r="88301" b="34076"/>
          <a:stretch>
            <a:fillRect/>
          </a:stretch>
        </p:blipFill>
        <p:spPr>
          <a:xfrm>
            <a:off x="7525603" y="4497119"/>
            <a:ext cx="207733" cy="29070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6" name="Imagen 63">
            <a:extLst>
              <a:ext uri="{FF2B5EF4-FFF2-40B4-BE49-F238E27FC236}">
                <a16:creationId xmlns:a16="http://schemas.microsoft.com/office/drawing/2014/main" id="{7B5D8984-3B5C-40A4-A10C-63B2FC3F14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87" t="66052" r="87705" b="28901"/>
          <a:stretch>
            <a:fillRect/>
          </a:stretch>
        </p:blipFill>
        <p:spPr>
          <a:xfrm>
            <a:off x="7522750" y="4786042"/>
            <a:ext cx="242279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7" name="Imagen 64">
            <a:extLst>
              <a:ext uri="{FF2B5EF4-FFF2-40B4-BE49-F238E27FC236}">
                <a16:creationId xmlns:a16="http://schemas.microsoft.com/office/drawing/2014/main" id="{56F6FF9F-B0B0-493A-B816-87DC4018EC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06" t="70932" r="89086" b="24021"/>
          <a:stretch>
            <a:fillRect/>
          </a:stretch>
        </p:blipFill>
        <p:spPr>
          <a:xfrm>
            <a:off x="7484016" y="5090976"/>
            <a:ext cx="242279" cy="346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8" name="Imagen 65">
            <a:extLst>
              <a:ext uri="{FF2B5EF4-FFF2-40B4-BE49-F238E27FC236}">
                <a16:creationId xmlns:a16="http://schemas.microsoft.com/office/drawing/2014/main" id="{09002630-6561-427F-83F3-070A17EED1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62" t="82188" r="87930" b="13268"/>
          <a:stretch>
            <a:fillRect/>
          </a:stretch>
        </p:blipFill>
        <p:spPr>
          <a:xfrm>
            <a:off x="7504535" y="5701860"/>
            <a:ext cx="242279" cy="31162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9" name="Imagen 68">
            <a:extLst>
              <a:ext uri="{FF2B5EF4-FFF2-40B4-BE49-F238E27FC236}">
                <a16:creationId xmlns:a16="http://schemas.microsoft.com/office/drawing/2014/main" id="{A8194C5F-088B-43C3-9DDD-62FC463829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04" t="86456" r="87588" b="9000"/>
          <a:stretch>
            <a:fillRect/>
          </a:stretch>
        </p:blipFill>
        <p:spPr>
          <a:xfrm>
            <a:off x="7502030" y="6016157"/>
            <a:ext cx="242279" cy="31162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0" name="Botón de acción: en blanco 4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7E7A7E0-4A7A-4DA6-9401-D223BD460F9E}"/>
              </a:ext>
            </a:extLst>
          </p:cNvPr>
          <p:cNvSpPr/>
          <p:nvPr/>
        </p:nvSpPr>
        <p:spPr>
          <a:xfrm>
            <a:off x="7476847" y="92991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1" name="Botón de acción: en blanco 5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F48B5CD-E9CA-41A7-9B15-97D2701899DD}"/>
              </a:ext>
            </a:extLst>
          </p:cNvPr>
          <p:cNvSpPr/>
          <p:nvPr/>
        </p:nvSpPr>
        <p:spPr>
          <a:xfrm>
            <a:off x="7476847" y="118742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2" name="Botón de acción: en blanco 5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7047773-E405-460D-A6B8-08AF018DF15B}"/>
              </a:ext>
            </a:extLst>
          </p:cNvPr>
          <p:cNvSpPr/>
          <p:nvPr/>
        </p:nvSpPr>
        <p:spPr>
          <a:xfrm>
            <a:off x="7476847" y="1518489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3" name="Botón de acción: en blanco 5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46EC9C2-04D0-4BA9-ABCC-2DF577B02DFF}"/>
              </a:ext>
            </a:extLst>
          </p:cNvPr>
          <p:cNvSpPr/>
          <p:nvPr/>
        </p:nvSpPr>
        <p:spPr>
          <a:xfrm>
            <a:off x="7476847" y="181803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4" name="Botón de acción: en blanco 5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46EAAA0-B289-44F2-AC97-85A2C109133A}"/>
              </a:ext>
            </a:extLst>
          </p:cNvPr>
          <p:cNvSpPr/>
          <p:nvPr/>
        </p:nvSpPr>
        <p:spPr>
          <a:xfrm>
            <a:off x="7476847" y="209868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5" name="Botón de acción: en blanco 5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F51504A-0EB2-4088-9726-BC14B382FB7B}"/>
              </a:ext>
            </a:extLst>
          </p:cNvPr>
          <p:cNvSpPr/>
          <p:nvPr/>
        </p:nvSpPr>
        <p:spPr>
          <a:xfrm>
            <a:off x="7476847" y="240661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6" name="Botón de acción: en blanco 5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69F106D-ABA3-4BE4-A011-E33AF2D1C209}"/>
              </a:ext>
            </a:extLst>
          </p:cNvPr>
          <p:cNvSpPr/>
          <p:nvPr/>
        </p:nvSpPr>
        <p:spPr>
          <a:xfrm>
            <a:off x="7476847" y="390121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7" name="Botón de acción: en blanco 6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7D8DE19-9C55-4CF5-A1D0-7BF0BE06C278}"/>
              </a:ext>
            </a:extLst>
          </p:cNvPr>
          <p:cNvSpPr/>
          <p:nvPr/>
        </p:nvSpPr>
        <p:spPr>
          <a:xfrm>
            <a:off x="7476847" y="481667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9" name="Botón de acción: en blanco 6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7605603-D1C0-48C6-956E-31ADE74BDBC3}"/>
              </a:ext>
            </a:extLst>
          </p:cNvPr>
          <p:cNvSpPr/>
          <p:nvPr/>
        </p:nvSpPr>
        <p:spPr>
          <a:xfrm>
            <a:off x="7476847" y="5435714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0" name="Botón de acción: en blanco 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ED0E76A-A580-4743-9CC1-D86495A73D13}"/>
              </a:ext>
            </a:extLst>
          </p:cNvPr>
          <p:cNvSpPr/>
          <p:nvPr/>
        </p:nvSpPr>
        <p:spPr>
          <a:xfrm>
            <a:off x="7476847" y="604744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1" name="Botón de acción: en blanco 6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A9E1E3B-5C07-4435-AE7A-BD86AD7EA060}"/>
              </a:ext>
            </a:extLst>
          </p:cNvPr>
          <p:cNvSpPr/>
          <p:nvPr/>
        </p:nvSpPr>
        <p:spPr>
          <a:xfrm>
            <a:off x="7476847" y="634060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2" name="Botón de acción: en blanco 6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04916AF-277B-4922-BEE9-223C8D1CDD21}"/>
              </a:ext>
            </a:extLst>
          </p:cNvPr>
          <p:cNvSpPr/>
          <p:nvPr/>
        </p:nvSpPr>
        <p:spPr>
          <a:xfrm>
            <a:off x="7476847" y="423228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3" name="Botón de acción: en blanco 6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C7CBC90-B6F0-4394-99D7-D765DF8F1422}"/>
              </a:ext>
            </a:extLst>
          </p:cNvPr>
          <p:cNvSpPr/>
          <p:nvPr/>
        </p:nvSpPr>
        <p:spPr>
          <a:xfrm>
            <a:off x="7478777" y="301216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4" name="Botón de acción: en blanco 5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2BA99E7-250A-4582-A813-6607095E87B0}"/>
              </a:ext>
            </a:extLst>
          </p:cNvPr>
          <p:cNvSpPr/>
          <p:nvPr/>
        </p:nvSpPr>
        <p:spPr>
          <a:xfrm>
            <a:off x="7476847" y="4524442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5" name="Botón de acción: en blanco 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E63EF65-82FF-4A47-93D3-A4EDABCBC602}"/>
              </a:ext>
            </a:extLst>
          </p:cNvPr>
          <p:cNvSpPr/>
          <p:nvPr/>
        </p:nvSpPr>
        <p:spPr>
          <a:xfrm>
            <a:off x="7476847" y="2711406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6" name="Botón de acción: en blanco 5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752A85F-130E-4DCC-87EC-61C60D981E15}"/>
              </a:ext>
            </a:extLst>
          </p:cNvPr>
          <p:cNvSpPr/>
          <p:nvPr/>
        </p:nvSpPr>
        <p:spPr>
          <a:xfrm>
            <a:off x="7476847" y="3321018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7" name="Botón de acción: en blanco 5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BDFE713-70BE-41A1-9D30-99381E533168}"/>
              </a:ext>
            </a:extLst>
          </p:cNvPr>
          <p:cNvSpPr/>
          <p:nvPr/>
        </p:nvSpPr>
        <p:spPr>
          <a:xfrm>
            <a:off x="7476847" y="3620557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Botón de acción: en blanco 80">
            <a:extLst>
              <a:ext uri="{FF2B5EF4-FFF2-40B4-BE49-F238E27FC236}">
                <a16:creationId xmlns:a16="http://schemas.microsoft.com/office/drawing/2014/main" id="{5C3EC794-3B74-44F6-A1AA-4A4E737BD983}"/>
              </a:ext>
            </a:extLst>
          </p:cNvPr>
          <p:cNvSpPr/>
          <p:nvPr/>
        </p:nvSpPr>
        <p:spPr>
          <a:xfrm>
            <a:off x="7496232" y="5142027"/>
            <a:ext cx="2900613" cy="216768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w="38103" cap="flat">
            <a:solidFill>
              <a:srgbClr val="F2F2F2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9" name="Botón de acción: en blanco 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9C7D9AD-E864-4EFD-BF93-B7818E786632}"/>
              </a:ext>
            </a:extLst>
          </p:cNvPr>
          <p:cNvSpPr/>
          <p:nvPr/>
        </p:nvSpPr>
        <p:spPr>
          <a:xfrm>
            <a:off x="7476847" y="5716371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1" name="Botón de acción: en blanco 6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4D8840B-D20B-4D0A-AD03-3BE04F056C81}"/>
              </a:ext>
            </a:extLst>
          </p:cNvPr>
          <p:cNvSpPr/>
          <p:nvPr/>
        </p:nvSpPr>
        <p:spPr>
          <a:xfrm>
            <a:off x="7476847" y="5136175"/>
            <a:ext cx="2900613" cy="23860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4C03BC-0F96-4C3A-B57E-A44905266C85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eyes</a:t>
            </a:r>
            <a:endParaRPr kumimoji="0" lang="es-E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877047"/>
      </p:ext>
    </p:extLst>
  </p:cSld>
  <p:clrMapOvr>
    <a:masterClrMapping/>
  </p:clrMapOvr>
  <p:transition spd="slow" advClick="0" advTm="300000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B1DE7-A408-40B0-B39B-2361DDABA42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552087"/>
            <a:ext cx="9144000" cy="2387598"/>
          </a:xfrm>
        </p:spPr>
        <p:txBody>
          <a:bodyPr/>
          <a:lstStyle/>
          <a:p>
            <a:pPr lvl="0"/>
            <a:r>
              <a:rPr lang="es-ES" dirty="0" err="1"/>
              <a:t>Thanks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participating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274E463-3BFB-4658-9387-058BA49FB63B}"/>
              </a:ext>
            </a:extLst>
          </p:cNvPr>
          <p:cNvSpPr txBox="1"/>
          <p:nvPr/>
        </p:nvSpPr>
        <p:spPr>
          <a:xfrm>
            <a:off x="0" y="3360237"/>
            <a:ext cx="12191996" cy="107721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Now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please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fill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out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the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questionnaire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.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Remember: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your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ID number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is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</a:t>
            </a:r>
            <a:r>
              <a:rPr lang="es-ES" sz="2800" b="0" i="0" u="none" strike="noStrike" kern="1200" cap="none" spc="0" baseline="0" dirty="0">
                <a:solidFill>
                  <a:srgbClr val="ED7D31"/>
                </a:solidFill>
                <a:uFillTx/>
                <a:latin typeface="Calibri"/>
              </a:rPr>
              <a:t>&lt;ID NUM&gt;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5674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2" name="arrow.wav"/>
          </p:stSnd>
        </p:sndAc>
      </p:transition>
    </mc:Choice>
    <mc:Fallback>
      <p:transition spd="slow">
        <p:sndAc>
          <p:stSnd>
            <p:snd r:embed="rId2" name="arrow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34E0AF04-A771-4357-9E57-619089051443}"/>
              </a:ext>
            </a:extLst>
          </p:cNvPr>
          <p:cNvSpPr txBox="1"/>
          <p:nvPr/>
        </p:nvSpPr>
        <p:spPr>
          <a:xfrm>
            <a:off x="876571" y="1270906"/>
            <a:ext cx="670559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Open a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message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CuadroTexto 7">
            <a:extLst>
              <a:ext uri="{FF2B5EF4-FFF2-40B4-BE49-F238E27FC236}">
                <a16:creationId xmlns:a16="http://schemas.microsoft.com/office/drawing/2014/main" id="{4A244BBC-C143-4C1B-B91F-6A7BEF6C06A5}"/>
              </a:ext>
            </a:extLst>
          </p:cNvPr>
          <p:cNvSpPr txBox="1"/>
          <p:nvPr/>
        </p:nvSpPr>
        <p:spPr>
          <a:xfrm>
            <a:off x="0" y="6442396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1/20</a:t>
            </a:r>
            <a:endParaRPr lang="es-E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CuadroTexto 7">
            <a:extLst>
              <a:ext uri="{FF2B5EF4-FFF2-40B4-BE49-F238E27FC236}">
                <a16:creationId xmlns:a16="http://schemas.microsoft.com/office/drawing/2014/main" id="{0BD04445-E2D2-4B97-AB12-27BC48811108}"/>
              </a:ext>
            </a:extLst>
          </p:cNvPr>
          <p:cNvSpPr txBox="1"/>
          <p:nvPr/>
        </p:nvSpPr>
        <p:spPr>
          <a:xfrm>
            <a:off x="876571" y="715737"/>
            <a:ext cx="670559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Action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alibri"/>
              </a:rPr>
              <a:t>perform</a:t>
            </a:r>
            <a:endParaRPr lang="es-E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3" name="arrow.wav"/>
          </p:stSnd>
        </p:sndAc>
      </p:transition>
    </mc:Choice>
    <mc:Fallback>
      <p:transition spd="slow">
        <p:sndAc>
          <p:stSnd>
            <p:snd r:embed="rId3" name="arrow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</TotalTime>
  <Words>1929</Words>
  <Application>Microsoft Office PowerPoint</Application>
  <PresentationFormat>Panorámica</PresentationFormat>
  <Paragraphs>1041</Paragraphs>
  <Slides>89</Slides>
  <Notes>85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89</vt:i4>
      </vt:variant>
    </vt:vector>
  </HeadingPairs>
  <TitlesOfParts>
    <vt:vector size="93" baseType="lpstr">
      <vt:lpstr>Arial</vt:lpstr>
      <vt:lpstr>Calibri</vt:lpstr>
      <vt:lpstr>Calibri Light</vt:lpstr>
      <vt:lpstr>Tema de Office</vt:lpstr>
      <vt:lpstr>Welcome to the exercise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Thanks for participating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Bienvenido al experimento</dc:title>
  <dc:creator>DANIEL GASPAR FIGUEIREDO</dc:creator>
  <cp:lastModifiedBy>Daniel Gaspar Figueiredo</cp:lastModifiedBy>
  <cp:revision>37</cp:revision>
  <dcterms:created xsi:type="dcterms:W3CDTF">2021-08-14T16:47:00Z</dcterms:created>
  <dcterms:modified xsi:type="dcterms:W3CDTF">2023-01-23T11:20:52Z</dcterms:modified>
</cp:coreProperties>
</file>