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swald Bold" charset="1" panose="00000800000000000000"/>
      <p:regular r:id="rId10"/>
    </p:embeddedFont>
    <p:embeddedFont>
      <p:font typeface="Montserrat Classic Bold" charset="1" panose="00000800000000000000"/>
      <p:regular r:id="rId11"/>
    </p:embeddedFont>
    <p:embeddedFont>
      <p:font typeface="DM Sans" charset="1" panose="00000000000000000000"/>
      <p:regular r:id="rId12"/>
    </p:embeddedFon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67836"/>
            <a:ext cx="9815307" cy="2542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52"/>
              </a:lnSpc>
            </a:pPr>
            <a:r>
              <a:rPr lang="en-US" b="true" sz="15038" spc="147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DATA-LIST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MOBILE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65313396 พันธมิตร เมืองนันท์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2241803"/>
            <a:chOff x="0" y="0"/>
            <a:chExt cx="368852" cy="590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590434"/>
            </a:xfrm>
            <a:custGeom>
              <a:avLst/>
              <a:gdLst/>
              <a:ahLst/>
              <a:cxnLst/>
              <a:rect r="r" b="b" t="t" l="l"/>
              <a:pathLst>
                <a:path h="59043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590434"/>
                  </a:lnTo>
                  <a:lnTo>
                    <a:pt x="0" y="59043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609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DICTIONARY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5362"/>
            <a:ext cx="11286605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DICTIONARY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8080815" y="533401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6465" y="2694250"/>
            <a:ext cx="67803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: เครื่องเล่นเกม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20055" y="4129707"/>
            <a:ext cx="8630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ลำดำ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3080" y="4129707"/>
            <a:ext cx="19053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Attribute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5760" y="4129707"/>
            <a:ext cx="17637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ชนิดข้อมูล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53452" y="4129707"/>
            <a:ext cx="22094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Constraint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69437" y="4129707"/>
            <a:ext cx="13985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ตัวอย่าง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6702" y="5076825"/>
            <a:ext cx="2297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3071" y="6028690"/>
            <a:ext cx="2370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26344" y="6980555"/>
            <a:ext cx="2505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20986" y="7932420"/>
            <a:ext cx="2612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57099" y="5076825"/>
            <a:ext cx="4573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56651" y="6028690"/>
            <a:ext cx="28582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ชื่อเครื่องเล่นเกม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08900" y="6980555"/>
            <a:ext cx="11537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จุดเด่น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01766" y="7932420"/>
            <a:ext cx="19679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ราคาเปิดตัว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003575" y="5076825"/>
            <a:ext cx="14881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Integer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26566" y="6028690"/>
            <a:ext cx="12421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String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26566" y="6980555"/>
            <a:ext cx="12421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String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26566" y="7932420"/>
            <a:ext cx="12421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String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75037" y="5076825"/>
            <a:ext cx="25662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Primary-Key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376318" y="6028690"/>
            <a:ext cx="16371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376318" y="6980555"/>
            <a:ext cx="16371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76318" y="7932420"/>
            <a:ext cx="16371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053795" y="5076825"/>
            <a:ext cx="2297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768522" y="6028690"/>
            <a:ext cx="8003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PS5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41310" y="6826831"/>
            <a:ext cx="338790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ใช้เทคโนโลยีกราฟิก Ray Tracing ที่สมจริง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00571" y="7941945"/>
            <a:ext cx="352864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$499 (รุ่นปกติ) / $399 (รุ่น Digital Edition)</a:t>
            </a:r>
          </a:p>
        </p:txBody>
      </p:sp>
      <p:sp>
        <p:nvSpPr>
          <p:cNvPr name="AutoShape 32" id="32"/>
          <p:cNvSpPr/>
          <p:nvPr/>
        </p:nvSpPr>
        <p:spPr>
          <a:xfrm flipV="true">
            <a:off x="1366465" y="7999095"/>
            <a:ext cx="1589283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1366465" y="6883981"/>
            <a:ext cx="1589283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1366465" y="5676265"/>
            <a:ext cx="1589283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1366465" y="4729147"/>
            <a:ext cx="1589283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61502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1502" y="3173598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80561" y="0"/>
                  </a:moveTo>
                  <a:lnTo>
                    <a:pt x="3601463" y="0"/>
                  </a:lnTo>
                  <a:cubicBezTo>
                    <a:pt x="3622829" y="0"/>
                    <a:pt x="3643320" y="8488"/>
                    <a:pt x="3658428" y="23596"/>
                  </a:cubicBezTo>
                  <a:cubicBezTo>
                    <a:pt x="3673536" y="38704"/>
                    <a:pt x="3682024" y="59195"/>
                    <a:pt x="3682024" y="80561"/>
                  </a:cubicBezTo>
                  <a:lnTo>
                    <a:pt x="3682024" y="666185"/>
                  </a:lnTo>
                  <a:cubicBezTo>
                    <a:pt x="3682024" y="687551"/>
                    <a:pt x="3673536" y="708042"/>
                    <a:pt x="3658428" y="723150"/>
                  </a:cubicBezTo>
                  <a:cubicBezTo>
                    <a:pt x="3643320" y="738258"/>
                    <a:pt x="3622829" y="746746"/>
                    <a:pt x="3601463" y="746746"/>
                  </a:cubicBezTo>
                  <a:lnTo>
                    <a:pt x="80561" y="746746"/>
                  </a:lnTo>
                  <a:cubicBezTo>
                    <a:pt x="36068" y="746746"/>
                    <a:pt x="0" y="710677"/>
                    <a:pt x="0" y="666185"/>
                  </a:cubicBezTo>
                  <a:lnTo>
                    <a:pt x="0" y="80561"/>
                  </a:lnTo>
                  <a:cubicBezTo>
                    <a:pt x="0" y="59195"/>
                    <a:pt x="8488" y="38704"/>
                    <a:pt x="23596" y="23596"/>
                  </a:cubicBezTo>
                  <a:cubicBezTo>
                    <a:pt x="38704" y="8488"/>
                    <a:pt x="59195" y="0"/>
                    <a:pt x="80561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30192" y="-222384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39584" y="695035"/>
            <a:ext cx="4112869" cy="7687605"/>
          </a:xfrm>
          <a:custGeom>
            <a:avLst/>
            <a:gdLst/>
            <a:ahLst/>
            <a:cxnLst/>
            <a:rect r="r" b="b" t="t" l="l"/>
            <a:pathLst>
              <a:path h="7687605" w="4112869">
                <a:moveTo>
                  <a:pt x="0" y="0"/>
                </a:moveTo>
                <a:lnTo>
                  <a:pt x="4112869" y="0"/>
                </a:lnTo>
                <a:lnTo>
                  <a:pt x="4112869" y="7687605"/>
                </a:lnTo>
                <a:lnTo>
                  <a:pt x="0" y="7687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484862" y="2797611"/>
            <a:ext cx="3950531" cy="7332773"/>
          </a:xfrm>
          <a:custGeom>
            <a:avLst/>
            <a:gdLst/>
            <a:ahLst/>
            <a:cxnLst/>
            <a:rect r="r" b="b" t="t" l="l"/>
            <a:pathLst>
              <a:path h="7332773" w="3950531">
                <a:moveTo>
                  <a:pt x="0" y="0"/>
                </a:moveTo>
                <a:lnTo>
                  <a:pt x="3950532" y="0"/>
                </a:lnTo>
                <a:lnTo>
                  <a:pt x="3950532" y="7332773"/>
                </a:lnTo>
                <a:lnTo>
                  <a:pt x="0" y="73327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3100" y="3270271"/>
            <a:ext cx="8366848" cy="166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1"/>
              </a:lnSpc>
            </a:pPr>
            <a:r>
              <a:rPr lang="en-US" sz="4801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สามารถ กดที่ข้อมูล เพื่อดูข้อมูลข้างในได้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DAGS_eiNEUQ</dc:identifier>
  <dcterms:modified xsi:type="dcterms:W3CDTF">2011-08-01T06:04:30Z</dcterms:modified>
  <cp:revision>1</cp:revision>
  <dc:title>PROJECT_MOBILE</dc:title>
</cp:coreProperties>
</file>