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nva Sans" panose="020B0604020202020204" charset="0"/>
      <p:regular r:id="rId6"/>
    </p:embeddedFont>
    <p:embeddedFont>
      <p:font typeface="Canva Sans Bold" panose="020B0604020202020204" charset="0"/>
      <p:regular r:id="rId7"/>
    </p:embeddedFont>
    <p:embeddedFont>
      <p:font typeface="DM Sans" pitchFamily="2" charset="0"/>
      <p:regular r:id="rId8"/>
    </p:embeddedFont>
    <p:embeddedFont>
      <p:font typeface="Montserrat Classic Bold" panose="020B0604020202020204" charset="0"/>
      <p:regular r:id="rId9"/>
    </p:embeddedFont>
    <p:embeddedFont>
      <p:font typeface="Oswald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367836"/>
            <a:ext cx="9815307" cy="2542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52"/>
              </a:lnSpc>
            </a:pPr>
            <a:r>
              <a:rPr lang="en-US" sz="15038" b="1" spc="147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DATA-LIST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b="1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MOBILE 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b="1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65313396 พันธมิตร เมืองนันท์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2241803"/>
            <a:chOff x="0" y="0"/>
            <a:chExt cx="368852" cy="5904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590434"/>
            </a:xfrm>
            <a:custGeom>
              <a:avLst/>
              <a:gdLst/>
              <a:ahLst/>
              <a:cxnLst/>
              <a:rect l="l" t="t" r="r" b="b"/>
              <a:pathLst>
                <a:path w="368852" h="590434">
                  <a:moveTo>
                    <a:pt x="0" y="0"/>
                  </a:moveTo>
                  <a:lnTo>
                    <a:pt x="368852" y="0"/>
                  </a:lnTo>
                  <a:lnTo>
                    <a:pt x="368852" y="590434"/>
                  </a:lnTo>
                  <a:lnTo>
                    <a:pt x="0" y="59043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609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 DICTIONARY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FEATURE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95362"/>
            <a:ext cx="11286605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DICTIONARY</a:t>
            </a:r>
          </a:p>
        </p:txBody>
      </p:sp>
      <p:sp>
        <p:nvSpPr>
          <p:cNvPr id="5" name="Freeform 5"/>
          <p:cNvSpPr/>
          <p:nvPr/>
        </p:nvSpPr>
        <p:spPr>
          <a:xfrm rot="887923">
            <a:off x="-8080815" y="533401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366465" y="2694250"/>
            <a:ext cx="678037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: เครื่องเล่นเกม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99929" y="4129707"/>
            <a:ext cx="1183210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ลำด</a:t>
            </a:r>
            <a:r>
              <a:rPr lang="th-TH" sz="3399" dirty="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ับ</a:t>
            </a:r>
            <a:endParaRPr lang="en-US" sz="3399" dirty="0">
              <a:solidFill>
                <a:srgbClr val="231F2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07040" y="4129707"/>
            <a:ext cx="2131398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Attribute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65760" y="4129707"/>
            <a:ext cx="176379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ชนิดข้อมูล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75038" y="4129707"/>
            <a:ext cx="2387858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Constraint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469437" y="4129707"/>
            <a:ext cx="139850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ตัวอย่าง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36702" y="5076825"/>
            <a:ext cx="22979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33071" y="6028690"/>
            <a:ext cx="23705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26344" y="6980555"/>
            <a:ext cx="25050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20986" y="7932420"/>
            <a:ext cx="26122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957099" y="5076825"/>
            <a:ext cx="45731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ID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756651" y="6028690"/>
            <a:ext cx="285821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ชื่อเครื่องเล่นเกม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608900" y="6980555"/>
            <a:ext cx="115371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จุดเด่น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201766" y="7932420"/>
            <a:ext cx="196798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ราคาเปิดตัว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003575" y="5076825"/>
            <a:ext cx="148816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Integer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126566" y="6028690"/>
            <a:ext cx="12421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String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126566" y="6980555"/>
            <a:ext cx="12421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String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126566" y="7932420"/>
            <a:ext cx="12421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String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175037" y="5076825"/>
            <a:ext cx="256627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Primary-Key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376318" y="6028690"/>
            <a:ext cx="1637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-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376318" y="6980555"/>
            <a:ext cx="1637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-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376318" y="7932420"/>
            <a:ext cx="1637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-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053795" y="5076825"/>
            <a:ext cx="22979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768522" y="6028690"/>
            <a:ext cx="80033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PS5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741310" y="6826831"/>
            <a:ext cx="3387909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ใช้เทคโนโลยีกราฟิก Ray Tracing ที่สมจริง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600571" y="7941945"/>
            <a:ext cx="3528648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$499 (รุ่นปกติ) / $399 (รุ่น Digital Edition)</a:t>
            </a:r>
          </a:p>
        </p:txBody>
      </p:sp>
      <p:sp>
        <p:nvSpPr>
          <p:cNvPr id="32" name="AutoShape 32"/>
          <p:cNvSpPr/>
          <p:nvPr/>
        </p:nvSpPr>
        <p:spPr>
          <a:xfrm flipV="1">
            <a:off x="1366465" y="7999095"/>
            <a:ext cx="1589283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 flipV="1">
            <a:off x="1366465" y="6883981"/>
            <a:ext cx="1589283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 flipV="1">
            <a:off x="1366465" y="5676265"/>
            <a:ext cx="1589283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 flipV="1">
            <a:off x="1366465" y="4729147"/>
            <a:ext cx="1589283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61502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761502" y="3173598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80561" y="0"/>
                  </a:moveTo>
                  <a:lnTo>
                    <a:pt x="3601463" y="0"/>
                  </a:lnTo>
                  <a:cubicBezTo>
                    <a:pt x="3622829" y="0"/>
                    <a:pt x="3643320" y="8488"/>
                    <a:pt x="3658428" y="23596"/>
                  </a:cubicBezTo>
                  <a:cubicBezTo>
                    <a:pt x="3673536" y="38704"/>
                    <a:pt x="3682024" y="59195"/>
                    <a:pt x="3682024" y="80561"/>
                  </a:cubicBezTo>
                  <a:lnTo>
                    <a:pt x="3682024" y="666185"/>
                  </a:lnTo>
                  <a:cubicBezTo>
                    <a:pt x="3682024" y="687551"/>
                    <a:pt x="3673536" y="708042"/>
                    <a:pt x="3658428" y="723150"/>
                  </a:cubicBezTo>
                  <a:cubicBezTo>
                    <a:pt x="3643320" y="738258"/>
                    <a:pt x="3622829" y="746746"/>
                    <a:pt x="3601463" y="746746"/>
                  </a:cubicBezTo>
                  <a:lnTo>
                    <a:pt x="80561" y="746746"/>
                  </a:lnTo>
                  <a:cubicBezTo>
                    <a:pt x="36068" y="746746"/>
                    <a:pt x="0" y="710677"/>
                    <a:pt x="0" y="666185"/>
                  </a:cubicBezTo>
                  <a:lnTo>
                    <a:pt x="0" y="80561"/>
                  </a:lnTo>
                  <a:cubicBezTo>
                    <a:pt x="0" y="59195"/>
                    <a:pt x="8488" y="38704"/>
                    <a:pt x="23596" y="23596"/>
                  </a:cubicBezTo>
                  <a:cubicBezTo>
                    <a:pt x="38704" y="8488"/>
                    <a:pt x="59195" y="0"/>
                    <a:pt x="80561" y="0"/>
                  </a:cubicBez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4730192" y="-222384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0539584" y="695035"/>
            <a:ext cx="4112869" cy="7687605"/>
          </a:xfrm>
          <a:custGeom>
            <a:avLst/>
            <a:gdLst/>
            <a:ahLst/>
            <a:cxnLst/>
            <a:rect l="l" t="t" r="r" b="b"/>
            <a:pathLst>
              <a:path w="4112869" h="7687605">
                <a:moveTo>
                  <a:pt x="0" y="0"/>
                </a:moveTo>
                <a:lnTo>
                  <a:pt x="4112869" y="0"/>
                </a:lnTo>
                <a:lnTo>
                  <a:pt x="4112869" y="7687605"/>
                </a:lnTo>
                <a:lnTo>
                  <a:pt x="0" y="76876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3484862" y="2797611"/>
            <a:ext cx="3950531" cy="7332773"/>
          </a:xfrm>
          <a:custGeom>
            <a:avLst/>
            <a:gdLst/>
            <a:ahLst/>
            <a:cxnLst/>
            <a:rect l="l" t="t" r="r" b="b"/>
            <a:pathLst>
              <a:path w="3950531" h="7332773">
                <a:moveTo>
                  <a:pt x="0" y="0"/>
                </a:moveTo>
                <a:lnTo>
                  <a:pt x="3950532" y="0"/>
                </a:lnTo>
                <a:lnTo>
                  <a:pt x="3950532" y="7332773"/>
                </a:lnTo>
                <a:lnTo>
                  <a:pt x="0" y="73327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b="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FEATURE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83100" y="3270271"/>
            <a:ext cx="8366848" cy="1669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1"/>
              </a:lnSpc>
            </a:pPr>
            <a:r>
              <a:rPr lang="en-US" sz="4801" b="1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สามารถ กดที่ข้อมูล เพื่อดูข้อมูลข้างในได้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Custom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Montserrat Classic Bold</vt:lpstr>
      <vt:lpstr>Canva Sans Bold</vt:lpstr>
      <vt:lpstr>DM Sans</vt:lpstr>
      <vt:lpstr>Oswald Bold</vt:lpstr>
      <vt:lpstr>Calibri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PROJECT_MOBILE</dc:title>
  <cp:lastModifiedBy>PANTAMITS MUANGNAN</cp:lastModifiedBy>
  <cp:revision>2</cp:revision>
  <dcterms:created xsi:type="dcterms:W3CDTF">2006-08-16T00:00:00Z</dcterms:created>
  <dcterms:modified xsi:type="dcterms:W3CDTF">2024-10-11T11:59:51Z</dcterms:modified>
  <dc:identifier>DAGS_eiNEUQ</dc:identifier>
</cp:coreProperties>
</file>