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8" r:id="rId3"/>
    <p:sldId id="259" r:id="rId4"/>
    <p:sldId id="266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3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1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8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54ED-FE1B-BA45-9596-304E43ACCDEC}" type="datetimeFigureOut">
              <a:rPr lang="en-US" smtClean="0"/>
              <a:t>9/18/15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E1BA6-890A-EF49-958D-C87D3E7FA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9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8452" y="3105835"/>
            <a:ext cx="7087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Product Thinking &amp; Hypermedia APIs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895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34" r="233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044" y="449075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Hypermedia APIs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2745" y="5587456"/>
            <a:ext cx="2234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Developer Experience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(Productized APIs)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900" y="163388"/>
            <a:ext cx="8601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“So on the ocean of life, we pass and speak one another, only a look and a voice, then darkness again and a silence.” – Henry Wadsworth Longfellow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89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06400"/>
            <a:ext cx="4038600" cy="603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5123" y="191174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AFFORDANCE – “the qualities or properties of an object that define its possible uses or make clear how it can or should be used”</a:t>
            </a:r>
            <a:r>
              <a:rPr lang="en-US" sz="1400" dirty="0" smtClean="0"/>
              <a:t> 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>(http://</a:t>
            </a:r>
            <a:r>
              <a:rPr lang="en-US" sz="1400" dirty="0" err="1" smtClean="0"/>
              <a:t>www.merriam-webster.com</a:t>
            </a:r>
            <a:r>
              <a:rPr lang="en-US" sz="1400" dirty="0" smtClean="0"/>
              <a:t>/dictionary/affordance)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867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406400"/>
            <a:ext cx="4038600" cy="6032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5123" y="191174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AFFORDANCE – “the qualities or properties of an object that define its possible uses or make clear to a pre-programmed client how it can or should be used”</a:t>
            </a:r>
            <a:r>
              <a:rPr lang="en-US" sz="1400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06112" y="1897313"/>
            <a:ext cx="3463500" cy="3773795"/>
          </a:xfrm>
          <a:prstGeom prst="rect">
            <a:avLst/>
          </a:prstGeom>
          <a:solidFill>
            <a:srgbClr val="FEB3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6" b="96730" l="1549" r="9724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464" y="2416802"/>
            <a:ext cx="3549855" cy="3549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979" y="1017225"/>
            <a:ext cx="3862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lack"/>
                <a:cs typeface="Avenir Black"/>
              </a:rPr>
              <a:t/>
            </a:r>
            <a:b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lack"/>
                <a:cs typeface="Avenir Black"/>
              </a:rPr>
            </a:b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lack"/>
                <a:cs typeface="Avenir Black"/>
              </a:rPr>
              <a:t>for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/>
                <a:cs typeface="Avenir Black"/>
              </a:rPr>
              <a:t>o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lack"/>
                <a:cs typeface="Avenir Black"/>
              </a:rPr>
              <a:t>ur New </a:t>
            </a:r>
            <a:b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lack"/>
                <a:cs typeface="Avenir Black"/>
              </a:rPr>
            </a:b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venir Black"/>
                <a:cs typeface="Avenir Black"/>
              </a:rPr>
              <a:t>Machine Overlords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00620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9144000" cy="26460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048891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2013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42704" y="519491"/>
            <a:ext cx="6998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“Banking APIs *should* be hypermedia based”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338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9144000" cy="2646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4921" y="519491"/>
            <a:ext cx="741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“Code to the interface – not the implementation”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08999" y="4449157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683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9144000" cy="2646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1826" y="519491"/>
            <a:ext cx="5340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“Make it easy to do the right thing”</a:t>
            </a:r>
            <a:br>
              <a:rPr lang="en-US" sz="2800" dirty="0" smtClean="0"/>
            </a:br>
            <a:r>
              <a:rPr lang="en-US" sz="2800" dirty="0" smtClean="0"/>
              <a:t>(better tools less governance)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03568" y="2544357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4741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9144000" cy="2646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9542" y="519491"/>
            <a:ext cx="6744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“Organize yourselves around capabilities and</a:t>
            </a:r>
            <a:br>
              <a:rPr lang="en-US" sz="2800" dirty="0" smtClean="0"/>
            </a:br>
            <a:r>
              <a:rPr lang="en-US" sz="2800" dirty="0" smtClean="0"/>
              <a:t> treat those capabilities like products”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465199" y="4449157"/>
            <a:ext cx="1016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438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9144000" cy="2646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2704" y="519491"/>
            <a:ext cx="653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“Banking APIs *can* be hypermedia based”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966049" y="2991697"/>
            <a:ext cx="12210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2017+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314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157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Goldberg</dc:creator>
  <cp:lastModifiedBy>Dave Goldberg</cp:lastModifiedBy>
  <cp:revision>9</cp:revision>
  <dcterms:created xsi:type="dcterms:W3CDTF">2015-09-18T20:38:30Z</dcterms:created>
  <dcterms:modified xsi:type="dcterms:W3CDTF">2015-09-19T14:28:04Z</dcterms:modified>
</cp:coreProperties>
</file>