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1A1"/>
    <a:srgbClr val="FF8181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286385" y="114681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struct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TensorBase&lt;R, D&gt;</a:t>
            </a:r>
            <a:endParaRPr lang="en-US" sz="1700">
              <a:solidFill>
                <a:srgbClr val="FF0000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86385" y="204851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struct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Layout&lt;D&gt;</a:t>
            </a:r>
            <a:endParaRPr lang="en-US" sz="1700">
              <a:solidFill>
                <a:srgbClr val="FF0000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86385" y="295021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7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(dimension)</a:t>
            </a:r>
            <a:endParaRPr lang="en-US" sz="17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286385" y="3350895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struct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Ix&lt;N&gt;, IxD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286385" y="375158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trait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DimAPI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57985" y="1547495"/>
            <a:ext cx="0" cy="501015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57985" y="2449195"/>
            <a:ext cx="0" cy="501015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3255645" y="204851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R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7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(representation)</a:t>
            </a:r>
            <a:endParaRPr lang="en-US" sz="17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255645" y="2449195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struct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Data***&lt;'l, S&gt;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3255645" y="2849880"/>
            <a:ext cx="2743200" cy="6883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trait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DataAPI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trait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DataMutAPI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224905" y="295021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S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7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(storage)</a:t>
            </a:r>
            <a:endParaRPr lang="en-US" sz="17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6224905" y="3350895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struct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Storage&lt;T, B&gt;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6224905" y="375158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trait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StorageAPI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6224905" y="465328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B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7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(backend)</a:t>
            </a:r>
            <a:endParaRPr lang="en-US" sz="17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596505" y="4152265"/>
            <a:ext cx="0" cy="501015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9194165" y="385191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abbr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7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(data type)</a:t>
            </a:r>
            <a:endParaRPr lang="en-US" sz="17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9194165" y="4252595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type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RawVec ~ Vec&lt;T&gt;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245" y="3538220"/>
            <a:ext cx="0" cy="501015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3255645" y="4039235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lifetime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'l</a:t>
            </a:r>
            <a:endParaRPr lang="en-US" sz="1700">
              <a:solidFill>
                <a:srgbClr val="FF0000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3255645" y="4439920"/>
            <a:ext cx="2743200" cy="68834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ownership</a:t>
            </a:r>
            <a:endParaRPr lang="en-US" sz="1700">
              <a:solidFill>
                <a:schemeClr val="bg1">
                  <a:lumMod val="65000"/>
                </a:schemeClr>
              </a:solidFill>
              <a:latin typeface="Ubuntu Mono" panose="020B0509030602030204" charset="0"/>
              <a:ea typeface="FZHei-B01" panose="03000509000000000000" charset="-122"/>
              <a:cs typeface="Ubuntu Mono" panose="020B0509030602030204" charset="0"/>
            </a:endParaRPr>
          </a:p>
          <a:p>
            <a:pPr algn="ctr"/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owned, ref, mut, cow, arc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029585" y="1347470"/>
            <a:ext cx="1597660" cy="701040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998845" y="2249170"/>
            <a:ext cx="1597660" cy="701040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968105" y="3150870"/>
            <a:ext cx="1597660" cy="701040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286385" y="4152265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type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D::Stride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 </a:t>
            </a:r>
            <a:r>
              <a:rPr lang="en-US" sz="1700">
                <a:solidFill>
                  <a:srgbClr val="FFA1A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(stride)</a:t>
            </a:r>
            <a:endParaRPr lang="en-US" sz="17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32" name="Rectangles 31"/>
          <p:cNvSpPr/>
          <p:nvPr/>
        </p:nvSpPr>
        <p:spPr>
          <a:xfrm>
            <a:off x="286385" y="4552950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rgbClr val="FFA1A1"/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</a:rPr>
              <a:t>attribute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</a:t>
            </a:r>
            <a:r>
              <a:rPr lang="en-US" sz="1700">
                <a:solidFill>
                  <a:srgbClr val="FF0000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</a:rPr>
              <a:t>offset</a:t>
            </a:r>
            <a:endParaRPr lang="en-US" sz="1700">
              <a:solidFill>
                <a:srgbClr val="FFA1A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224905" y="5053965"/>
            <a:ext cx="2743200" cy="40068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700">
                <a:solidFill>
                  <a:schemeClr val="bg1">
                    <a:lumMod val="65000"/>
                  </a:schemeClr>
                </a:solidFill>
                <a:latin typeface="Ubuntu Mono" panose="020B0509030602030204" charset="0"/>
                <a:ea typeface="FZHei-B01" panose="03000509000000000000" charset="-122"/>
                <a:cs typeface="Ubuntu Mono" panose="020B0509030602030204" charset="0"/>
                <a:sym typeface="+mn-ea"/>
              </a:rPr>
              <a:t>trait</a:t>
            </a:r>
            <a:r>
              <a:rPr lang="en-US" sz="1700">
                <a:solidFill>
                  <a:schemeClr val="tx1"/>
                </a:solidFill>
                <a:latin typeface="Helvetica Now Display" panose="020B0604030202020204" charset="0"/>
                <a:ea typeface="FZHei-B01" panose="03000509000000000000" charset="-122"/>
                <a:cs typeface="Helvetica Now Display" panose="020B0604030202020204" charset="0"/>
                <a:sym typeface="+mn-ea"/>
              </a:rPr>
              <a:t> DeviceAPI&lt;T&gt;</a:t>
            </a:r>
            <a:endParaRPr lang="en-US" sz="1700">
              <a:solidFill>
                <a:schemeClr val="tx1"/>
              </a:solidFill>
              <a:latin typeface="Helvetica Now Display" panose="020B0604030202020204" charset="0"/>
              <a:ea typeface="FZHei-B01" panose="03000509000000000000" charset="-122"/>
              <a:cs typeface="Helvetica Now Display" panose="020B0604030202020204" charset="0"/>
              <a:sym typeface="+mn-ea"/>
            </a:endParaRPr>
          </a:p>
        </p:txBody>
      </p:sp>
      <p:cxnSp>
        <p:nvCxnSpPr>
          <p:cNvPr id="34" name="Straight Arrow Connector 33"/>
          <p:cNvCxnSpPr>
            <a:stCxn id="33" idx="3"/>
            <a:endCxn id="24" idx="2"/>
          </p:cNvCxnSpPr>
          <p:nvPr/>
        </p:nvCxnSpPr>
        <p:spPr>
          <a:xfrm flipV="1">
            <a:off x="8968105" y="4653280"/>
            <a:ext cx="1597660" cy="601345"/>
          </a:xfrm>
          <a:prstGeom prst="straightConnector1">
            <a:avLst/>
          </a:prstGeom>
          <a:ln w="19050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Presentation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Ubuntu Mono</vt:lpstr>
      <vt:lpstr>FZHei-B01</vt:lpstr>
      <vt:lpstr>Helvetica Now Display</vt:lpstr>
      <vt:lpstr>Microsoft YaHei</vt:lpstr>
      <vt:lpstr>方正黑体_GBK</vt:lpstr>
      <vt:lpstr>Arial Unicode MS</vt:lpstr>
      <vt:lpstr>Arial Black</vt:lpstr>
      <vt:lpstr>SimSun</vt:lpstr>
      <vt:lpstr>方正书宋_GBK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</cp:lastModifiedBy>
  <cp:revision>11</cp:revision>
  <dcterms:created xsi:type="dcterms:W3CDTF">2024-12-26T08:59:49Z</dcterms:created>
  <dcterms:modified xsi:type="dcterms:W3CDTF">2024-12-26T08:59:49Z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1033-12.1.0.17900</vt:lpwstr>
  </property>
  <property fmtid="{D5CDD505-2E9C-101B-9397-08002B2CF9AE}" pid="3" name="ICV">
    <vt:lpwstr>E5C104A67BE59C6806136D6780AD1943_41</vt:lpwstr>
  </property>
</Properties>
</file>