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A1"/>
    <a:srgbClr val="FF8181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3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1264285" y="1209040"/>
            <a:ext cx="2928620" cy="12655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struct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TensorBase&lt;S, D&gt;</a:t>
            </a:r>
            <a:endParaRPr lang="en-US" sz="1600">
              <a:solidFill>
                <a:srgbClr val="FF0000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storage: S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layout: D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alias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TensorAny&lt;R, T, B, D&gt;</a:t>
            </a:r>
            <a:endParaRPr lang="en-US" sz="1600">
              <a:solidFill>
                <a:srgbClr val="FF0000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  <a:sym typeface="+mn-ea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264285" y="3193415"/>
            <a:ext cx="2928620" cy="112204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struct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Layout&lt;D&gt;</a:t>
            </a:r>
            <a:endParaRPr lang="en-US" sz="1600">
              <a:solidFill>
                <a:srgbClr val="FF0000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shape: Vec&lt;usize&gt;/[usize; N]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stride: Vec&lt;isize&gt;/[isize; N]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  <a:sym typeface="+mn-ea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offset: usize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264285" y="4315460"/>
            <a:ext cx="292862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trait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DimAPI</a:t>
            </a:r>
            <a:endParaRPr lang="en-US" sz="16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28595" y="2475865"/>
            <a:ext cx="0" cy="31686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4411980" y="3364865"/>
            <a:ext cx="292608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6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(representation)</a:t>
            </a:r>
            <a:endParaRPr lang="en-US" sz="16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411980" y="3765550"/>
            <a:ext cx="2926080" cy="40233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struct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Data***&lt;'l, C&gt;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4411980" y="4168140"/>
            <a:ext cx="2926080" cy="6883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trait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DataAPI&lt;Data = C&gt;</a:t>
            </a:r>
            <a:endParaRPr lang="en-US" sz="16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trait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DataMutAPI</a:t>
            </a:r>
            <a:endParaRPr lang="en-US" sz="16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411980" y="1923415"/>
            <a:ext cx="2926080" cy="112141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struct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Storage&lt;R, T, B&gt;</a:t>
            </a:r>
            <a:endParaRPr lang="en-US" sz="1600">
              <a:solidFill>
                <a:srgbClr val="FF0000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data: R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device: B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  <a:sym typeface="+mn-ea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_phantom: T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  <a:sym typeface="+mn-ea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7557135" y="2246630"/>
            <a:ext cx="292608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B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6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(backend)</a:t>
            </a:r>
            <a:endParaRPr lang="en-US" sz="16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7557135" y="3364865"/>
            <a:ext cx="292608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6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(data type)</a:t>
            </a:r>
            <a:endParaRPr lang="en-US" sz="16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26" name="Rectangles 25"/>
          <p:cNvSpPr/>
          <p:nvPr/>
        </p:nvSpPr>
        <p:spPr>
          <a:xfrm>
            <a:off x="4411980" y="5176520"/>
            <a:ext cx="2926080" cy="83947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lifetime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'l</a:t>
            </a:r>
            <a:endParaRPr lang="en-US" sz="1600">
              <a:solidFill>
                <a:srgbClr val="FF0000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DataOwned/DataArc&lt;C&gt;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  <a:sym typeface="+mn-ea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DataRef/DataMut/DataCow&lt;'l, C&gt;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  <a:sym typeface="+mn-ea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7557135" y="2647315"/>
            <a:ext cx="292608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trait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DeviceAPI&lt;T&gt;</a:t>
            </a:r>
            <a:endParaRPr lang="en-US" sz="16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  <a:sym typeface="+mn-e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75020" y="3044825"/>
            <a:ext cx="0" cy="320040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Rectangles 22"/>
          <p:cNvSpPr/>
          <p:nvPr/>
        </p:nvSpPr>
        <p:spPr>
          <a:xfrm>
            <a:off x="1264285" y="2792730"/>
            <a:ext cx="292862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abbr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D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(dimension)</a:t>
            </a:r>
            <a:endParaRPr lang="en-US" sz="16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  <a:sym typeface="+mn-ea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75020" y="4856480"/>
            <a:ext cx="0" cy="320040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92905" y="1007745"/>
            <a:ext cx="1682115" cy="50736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4411980" y="1522730"/>
            <a:ext cx="292608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S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6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(storage)</a:t>
            </a:r>
            <a:endParaRPr lang="en-US" sz="16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338060" y="1739265"/>
            <a:ext cx="1682115" cy="50736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9021445" y="3044825"/>
            <a:ext cx="0" cy="320040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Rectangles 43"/>
          <p:cNvSpPr/>
          <p:nvPr/>
        </p:nvSpPr>
        <p:spPr>
          <a:xfrm>
            <a:off x="7557135" y="4082415"/>
            <a:ext cx="2926080" cy="65659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C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6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(Content/Raw)</a:t>
            </a:r>
            <a:endParaRPr lang="en-US" sz="16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  <a:p>
            <a:pPr indent="0" algn="ctr" fontAlgn="auto">
              <a:lnSpc>
                <a:spcPct val="110000"/>
              </a:lnSpc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for CPU: Vec&lt;T&gt;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9021445" y="3762375"/>
            <a:ext cx="0" cy="320040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1"/>
          </p:cNvCxnSpPr>
          <p:nvPr/>
        </p:nvCxnSpPr>
        <p:spPr>
          <a:xfrm>
            <a:off x="7345680" y="4406265"/>
            <a:ext cx="211455" cy="444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Rectangles 47"/>
          <p:cNvSpPr/>
          <p:nvPr/>
        </p:nvSpPr>
        <p:spPr>
          <a:xfrm>
            <a:off x="1264285" y="803910"/>
            <a:ext cx="292862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10000"/>
              </a:lnSpc>
            </a:pPr>
            <a:r>
              <a:rPr lang="en-US" sz="16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abbr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TR</a:t>
            </a:r>
            <a:r>
              <a:rPr lang="en-US" sz="16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6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(tensor)</a:t>
            </a:r>
            <a:endParaRPr lang="en-US" sz="16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WPS Presentation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Ubuntu Mono</vt:lpstr>
      <vt:lpstr>FZHei-B01</vt:lpstr>
      <vt:lpstr>Helvetica Now Display</vt:lpstr>
      <vt:lpstr>Microsoft YaHei</vt:lpstr>
      <vt:lpstr>方正黑体_GBK</vt:lpstr>
      <vt:lpstr>Arial Unicode MS</vt:lpstr>
      <vt:lpstr>Arial Black</vt:lpstr>
      <vt:lpstr>SimSun</vt:lpstr>
      <vt:lpstr>方正书宋_GBK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12</cp:revision>
  <dcterms:created xsi:type="dcterms:W3CDTF">2025-01-16T04:10:22Z</dcterms:created>
  <dcterms:modified xsi:type="dcterms:W3CDTF">2025-01-16T04:10:22Z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1033-12.1.0.17900</vt:lpwstr>
  </property>
  <property fmtid="{D5CDD505-2E9C-101B-9397-08002B2CF9AE}" pid="3" name="ICV">
    <vt:lpwstr>E5C104A67BE59C6806136D6780AD1943_41</vt:lpwstr>
  </property>
</Properties>
</file>