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D1"/>
    <a:srgbClr val="E70012"/>
    <a:srgbClr val="107B10"/>
    <a:srgbClr val="9DCCF3"/>
    <a:srgbClr val="F39DA3"/>
    <a:srgbClr val="FF9199"/>
    <a:srgbClr val="FF5046"/>
    <a:srgbClr val="DAE3F3"/>
    <a:srgbClr val="FBE5D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2" autoAdjust="0"/>
    <p:restoredTop sz="94660"/>
  </p:normalViewPr>
  <p:slideViewPr>
    <p:cSldViewPr snapToGrid="0">
      <p:cViewPr>
        <p:scale>
          <a:sx n="400" d="100"/>
          <a:sy n="400" d="100"/>
        </p:scale>
        <p:origin x="-352" y="-1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51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9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1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3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55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84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49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4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3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22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77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EC29E-C368-4866-8016-F0D15F380C02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74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立方体 4">
            <a:extLst>
              <a:ext uri="{FF2B5EF4-FFF2-40B4-BE49-F238E27FC236}">
                <a16:creationId xmlns:a16="http://schemas.microsoft.com/office/drawing/2014/main" id="{B2351565-35F7-314A-7F3A-767719E95106}"/>
              </a:ext>
            </a:extLst>
          </p:cNvPr>
          <p:cNvSpPr/>
          <p:nvPr/>
        </p:nvSpPr>
        <p:spPr>
          <a:xfrm>
            <a:off x="707760" y="1676037"/>
            <a:ext cx="283976" cy="1127488"/>
          </a:xfrm>
          <a:prstGeom prst="cube">
            <a:avLst>
              <a:gd name="adj" fmla="val 99537"/>
            </a:avLst>
          </a:prstGeom>
          <a:solidFill>
            <a:srgbClr val="F39DA3">
              <a:alpha val="20000"/>
            </a:srgb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76CCC2D5-A215-B159-4983-BA95002E688A}"/>
              </a:ext>
            </a:extLst>
          </p:cNvPr>
          <p:cNvSpPr/>
          <p:nvPr/>
        </p:nvSpPr>
        <p:spPr>
          <a:xfrm>
            <a:off x="709299" y="2521646"/>
            <a:ext cx="1127488" cy="281879"/>
          </a:xfrm>
          <a:prstGeom prst="cube">
            <a:avLst>
              <a:gd name="adj" fmla="val 99715"/>
            </a:avLst>
          </a:prstGeom>
          <a:solidFill>
            <a:srgbClr val="F39DA3">
              <a:alpha val="20000"/>
            </a:srgb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47746FF8-E17A-9E1D-2A03-3D2A8DEB3AAA}"/>
              </a:ext>
            </a:extLst>
          </p:cNvPr>
          <p:cNvSpPr/>
          <p:nvPr/>
        </p:nvSpPr>
        <p:spPr>
          <a:xfrm>
            <a:off x="707759" y="1676037"/>
            <a:ext cx="1127488" cy="1127488"/>
          </a:xfrm>
          <a:prstGeom prst="cube">
            <a:avLst/>
          </a:prstGeom>
          <a:solidFill>
            <a:srgbClr val="9DCCF3">
              <a:alpha val="20000"/>
            </a:srgb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B6D043D0-DAC5-9BC0-FAB6-E27B5EADD7D9}"/>
              </a:ext>
            </a:extLst>
          </p:cNvPr>
          <p:cNvSpPr/>
          <p:nvPr/>
        </p:nvSpPr>
        <p:spPr>
          <a:xfrm>
            <a:off x="1555888" y="2521646"/>
            <a:ext cx="1127488" cy="281879"/>
          </a:xfrm>
          <a:prstGeom prst="cube">
            <a:avLst>
              <a:gd name="adj" fmla="val 99904"/>
            </a:avLst>
          </a:prstGeom>
          <a:solidFill>
            <a:srgbClr val="9DCCF3">
              <a:alpha val="20000"/>
            </a:srgb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4AD7D0C7-BC0E-9D02-C15F-5957BD702328}"/>
              </a:ext>
            </a:extLst>
          </p:cNvPr>
          <p:cNvSpPr/>
          <p:nvPr/>
        </p:nvSpPr>
        <p:spPr>
          <a:xfrm>
            <a:off x="1554348" y="1676037"/>
            <a:ext cx="1127488" cy="1127488"/>
          </a:xfrm>
          <a:prstGeom prst="cube">
            <a:avLst/>
          </a:prstGeom>
          <a:solidFill>
            <a:srgbClr val="F39DA3">
              <a:alpha val="20000"/>
            </a:srgb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6CEDD55B-356A-4AEE-9327-E8EB7A1A7272}"/>
              </a:ext>
            </a:extLst>
          </p:cNvPr>
          <p:cNvSpPr/>
          <p:nvPr/>
        </p:nvSpPr>
        <p:spPr>
          <a:xfrm>
            <a:off x="707760" y="830428"/>
            <a:ext cx="283975" cy="1127488"/>
          </a:xfrm>
          <a:prstGeom prst="cube">
            <a:avLst>
              <a:gd name="adj" fmla="val 99627"/>
            </a:avLst>
          </a:prstGeom>
          <a:solidFill>
            <a:srgbClr val="9DCCF3">
              <a:alpha val="20000"/>
            </a:srgb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31BA2256-6531-203A-1D4C-5740D180901F}"/>
              </a:ext>
            </a:extLst>
          </p:cNvPr>
          <p:cNvSpPr/>
          <p:nvPr/>
        </p:nvSpPr>
        <p:spPr>
          <a:xfrm>
            <a:off x="709297" y="830428"/>
            <a:ext cx="1127488" cy="1127488"/>
          </a:xfrm>
          <a:prstGeom prst="cube">
            <a:avLst/>
          </a:prstGeom>
          <a:solidFill>
            <a:srgbClr val="F39DA3">
              <a:alpha val="20000"/>
            </a:srgb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5F104EDE-9CBC-DA56-FEC9-D348BEE4D001}"/>
              </a:ext>
            </a:extLst>
          </p:cNvPr>
          <p:cNvSpPr/>
          <p:nvPr/>
        </p:nvSpPr>
        <p:spPr>
          <a:xfrm>
            <a:off x="1554348" y="830428"/>
            <a:ext cx="1127488" cy="1127488"/>
          </a:xfrm>
          <a:prstGeom prst="cube">
            <a:avLst/>
          </a:prstGeom>
          <a:solidFill>
            <a:srgbClr val="9DCCF3">
              <a:alpha val="20000"/>
            </a:srgb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2E600873-6496-7E11-D71E-095F407B0FAD}"/>
              </a:ext>
            </a:extLst>
          </p:cNvPr>
          <p:cNvSpPr/>
          <p:nvPr/>
        </p:nvSpPr>
        <p:spPr>
          <a:xfrm>
            <a:off x="859791" y="1261533"/>
            <a:ext cx="567780" cy="567778"/>
          </a:xfrm>
          <a:prstGeom prst="arc">
            <a:avLst>
              <a:gd name="adj1" fmla="val 5372540"/>
              <a:gd name="adj2" fmla="val 0"/>
            </a:avLst>
          </a:prstGeom>
          <a:ln w="57150" cap="rnd">
            <a:solidFill>
              <a:srgbClr val="E7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6F4B4F41-807A-7190-66E4-BD75FC404720}"/>
              </a:ext>
            </a:extLst>
          </p:cNvPr>
          <p:cNvSpPr/>
          <p:nvPr/>
        </p:nvSpPr>
        <p:spPr>
          <a:xfrm flipH="1">
            <a:off x="1701851" y="1261533"/>
            <a:ext cx="567780" cy="567778"/>
          </a:xfrm>
          <a:prstGeom prst="arc">
            <a:avLst>
              <a:gd name="adj1" fmla="val 5372540"/>
              <a:gd name="adj2" fmla="val 0"/>
            </a:avLst>
          </a:prstGeom>
          <a:ln w="57150" cap="rnd">
            <a:solidFill>
              <a:srgbClr val="0070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C50CB689-E551-F251-97F5-0BE05F1BC61A}"/>
              </a:ext>
            </a:extLst>
          </p:cNvPr>
          <p:cNvSpPr/>
          <p:nvPr/>
        </p:nvSpPr>
        <p:spPr>
          <a:xfrm rot="10800000">
            <a:off x="1701851" y="2107142"/>
            <a:ext cx="567780" cy="567778"/>
          </a:xfrm>
          <a:prstGeom prst="arc">
            <a:avLst>
              <a:gd name="adj1" fmla="val 5372540"/>
              <a:gd name="adj2" fmla="val 0"/>
            </a:avLst>
          </a:prstGeom>
          <a:ln w="57150" cap="rnd">
            <a:solidFill>
              <a:srgbClr val="E700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D10BDD1A-0A56-E8BA-B96D-7EDBF4FBAB52}"/>
              </a:ext>
            </a:extLst>
          </p:cNvPr>
          <p:cNvSpPr/>
          <p:nvPr/>
        </p:nvSpPr>
        <p:spPr>
          <a:xfrm rot="10800000" flipH="1">
            <a:off x="860560" y="2105132"/>
            <a:ext cx="567780" cy="567778"/>
          </a:xfrm>
          <a:prstGeom prst="arc">
            <a:avLst>
              <a:gd name="adj1" fmla="val 5372540"/>
              <a:gd name="adj2" fmla="val 0"/>
            </a:avLst>
          </a:prstGeom>
          <a:ln w="57150" cap="rnd">
            <a:solidFill>
              <a:srgbClr val="0070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F9D694C-A9B3-BD9A-7078-C4096B7CF710}"/>
              </a:ext>
            </a:extLst>
          </p:cNvPr>
          <p:cNvGrpSpPr/>
          <p:nvPr/>
        </p:nvGrpSpPr>
        <p:grpSpPr>
          <a:xfrm>
            <a:off x="1537636" y="628651"/>
            <a:ext cx="328427" cy="333374"/>
            <a:chOff x="1499536" y="844551"/>
            <a:chExt cx="328427" cy="333374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DCA8737-D82E-7587-6E45-8D42EAAA9519}"/>
                </a:ext>
              </a:extLst>
            </p:cNvPr>
            <p:cNvSpPr/>
            <p:nvPr/>
          </p:nvSpPr>
          <p:spPr>
            <a:xfrm>
              <a:off x="1499536" y="844551"/>
              <a:ext cx="328427" cy="84450"/>
            </a:xfrm>
            <a:prstGeom prst="ellipse">
              <a:avLst/>
            </a:prstGeom>
            <a:solidFill>
              <a:srgbClr val="107B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A920E91-468C-EBEF-5994-C091DF40D2CB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1663750" y="929001"/>
              <a:ext cx="0" cy="248924"/>
            </a:xfrm>
            <a:prstGeom prst="line">
              <a:avLst/>
            </a:prstGeom>
            <a:ln w="28575" cap="rnd">
              <a:solidFill>
                <a:srgbClr val="107B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6367871-7BFB-5411-2CD6-676F5C2B2ED1}"/>
              </a:ext>
            </a:extLst>
          </p:cNvPr>
          <p:cNvGrpSpPr/>
          <p:nvPr/>
        </p:nvGrpSpPr>
        <p:grpSpPr>
          <a:xfrm rot="5400000">
            <a:off x="2534267" y="1660002"/>
            <a:ext cx="328427" cy="333374"/>
            <a:chOff x="1499536" y="844551"/>
            <a:chExt cx="328427" cy="333374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1D13255-CD5A-5279-4840-499FE5238174}"/>
                </a:ext>
              </a:extLst>
            </p:cNvPr>
            <p:cNvSpPr/>
            <p:nvPr/>
          </p:nvSpPr>
          <p:spPr>
            <a:xfrm>
              <a:off x="1499536" y="844551"/>
              <a:ext cx="328427" cy="84450"/>
            </a:xfrm>
            <a:prstGeom prst="ellipse">
              <a:avLst/>
            </a:prstGeom>
            <a:solidFill>
              <a:srgbClr val="107B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86B03F2-1E7D-738F-118A-EA32F3FC73F3}"/>
                </a:ext>
              </a:extLst>
            </p:cNvPr>
            <p:cNvCxnSpPr>
              <a:cxnSpLocks/>
              <a:stCxn id="32" idx="4"/>
            </p:cNvCxnSpPr>
            <p:nvPr/>
          </p:nvCxnSpPr>
          <p:spPr>
            <a:xfrm>
              <a:off x="1663750" y="929001"/>
              <a:ext cx="0" cy="248924"/>
            </a:xfrm>
            <a:prstGeom prst="line">
              <a:avLst/>
            </a:prstGeom>
            <a:ln w="28575" cap="rnd">
              <a:solidFill>
                <a:srgbClr val="107B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3A6B5AB-D489-D1B5-86D3-C89853E409A6}"/>
              </a:ext>
            </a:extLst>
          </p:cNvPr>
          <p:cNvGrpSpPr/>
          <p:nvPr/>
        </p:nvGrpSpPr>
        <p:grpSpPr>
          <a:xfrm rot="16200000">
            <a:off x="509980" y="1660003"/>
            <a:ext cx="328427" cy="333374"/>
            <a:chOff x="1499536" y="844551"/>
            <a:chExt cx="328427" cy="333374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7AABE08-10F8-66E5-2A40-F3426173F6D6}"/>
                </a:ext>
              </a:extLst>
            </p:cNvPr>
            <p:cNvSpPr/>
            <p:nvPr/>
          </p:nvSpPr>
          <p:spPr>
            <a:xfrm>
              <a:off x="1499536" y="844551"/>
              <a:ext cx="328427" cy="84450"/>
            </a:xfrm>
            <a:prstGeom prst="ellipse">
              <a:avLst/>
            </a:prstGeom>
            <a:solidFill>
              <a:srgbClr val="107B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C191EB4-2D02-F4B0-6DB9-0B24F4582584}"/>
                </a:ext>
              </a:extLst>
            </p:cNvPr>
            <p:cNvCxnSpPr>
              <a:cxnSpLocks/>
              <a:stCxn id="35" idx="4"/>
            </p:cNvCxnSpPr>
            <p:nvPr/>
          </p:nvCxnSpPr>
          <p:spPr>
            <a:xfrm>
              <a:off x="1663750" y="929001"/>
              <a:ext cx="0" cy="248924"/>
            </a:xfrm>
            <a:prstGeom prst="line">
              <a:avLst/>
            </a:prstGeom>
            <a:ln w="28575" cap="rnd">
              <a:solidFill>
                <a:srgbClr val="107B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6B174A2-6798-4CBA-05F9-8B8A3E59537C}"/>
              </a:ext>
            </a:extLst>
          </p:cNvPr>
          <p:cNvGrpSpPr/>
          <p:nvPr/>
        </p:nvGrpSpPr>
        <p:grpSpPr>
          <a:xfrm rot="10800000">
            <a:off x="1537636" y="2659410"/>
            <a:ext cx="328427" cy="333374"/>
            <a:chOff x="1499536" y="844551"/>
            <a:chExt cx="328427" cy="333374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7421448-7C99-DC3C-3E5A-1D58E13370FA}"/>
                </a:ext>
              </a:extLst>
            </p:cNvPr>
            <p:cNvSpPr/>
            <p:nvPr/>
          </p:nvSpPr>
          <p:spPr>
            <a:xfrm>
              <a:off x="1499536" y="844551"/>
              <a:ext cx="328427" cy="84450"/>
            </a:xfrm>
            <a:prstGeom prst="ellipse">
              <a:avLst/>
            </a:prstGeom>
            <a:solidFill>
              <a:srgbClr val="107B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ADF0C806-3205-5342-D745-BE4E65004D97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>
              <a:off x="1663750" y="929001"/>
              <a:ext cx="0" cy="248924"/>
            </a:xfrm>
            <a:prstGeom prst="line">
              <a:avLst/>
            </a:prstGeom>
            <a:ln w="28575" cap="rnd">
              <a:solidFill>
                <a:srgbClr val="107B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107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FD7C30-C4A2-9543-BC5A-5EB4A790253F}"/>
              </a:ext>
            </a:extLst>
          </p:cNvPr>
          <p:cNvSpPr/>
          <p:nvPr/>
        </p:nvSpPr>
        <p:spPr>
          <a:xfrm>
            <a:off x="361950" y="1485901"/>
            <a:ext cx="1786844" cy="819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solidFill>
                  <a:srgbClr val="E70012"/>
                </a:solidFill>
                <a:latin typeface="NimbusSanL" panose="00000500000000000000" pitchFamily="50" charset="0"/>
                <a:ea typeface="Malgun Gothic" panose="020B0503020000020004" pitchFamily="34" charset="-127"/>
              </a:rPr>
              <a:t>R</a:t>
            </a:r>
            <a:r>
              <a:rPr lang="en-US" altLang="zh-CN" sz="6000" b="1" dirty="0">
                <a:solidFill>
                  <a:srgbClr val="0070D1"/>
                </a:solidFill>
                <a:latin typeface="NimbusSanL" panose="00000500000000000000" pitchFamily="50" charset="0"/>
                <a:ea typeface="Malgun Gothic" panose="020B0503020000020004" pitchFamily="34" charset="-127"/>
              </a:rPr>
              <a:t>S</a:t>
            </a:r>
            <a:r>
              <a:rPr lang="en-US" altLang="zh-CN" sz="6000" b="1" dirty="0">
                <a:solidFill>
                  <a:schemeClr val="bg1"/>
                </a:solidFill>
                <a:latin typeface="NimbusSanL" panose="00000500000000000000" pitchFamily="50" charset="0"/>
                <a:ea typeface="Malgun Gothic" panose="020B0503020000020004" pitchFamily="34" charset="-127"/>
              </a:rPr>
              <a:t>T</a:t>
            </a:r>
            <a:endParaRPr lang="zh-CN" altLang="en-US" sz="6000" b="1" dirty="0">
              <a:solidFill>
                <a:schemeClr val="bg1"/>
              </a:solidFill>
              <a:latin typeface="NimbusSanL" panose="00000500000000000000" pitchFamily="50" charset="0"/>
              <a:ea typeface="Malgun Gothic" panose="020B0503020000020004" pitchFamily="34" charset="-127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2E26DB-7EB5-B0B2-C3C5-4A78205A312C}"/>
              </a:ext>
            </a:extLst>
          </p:cNvPr>
          <p:cNvSpPr/>
          <p:nvPr/>
        </p:nvSpPr>
        <p:spPr>
          <a:xfrm rot="10800000">
            <a:off x="1533145" y="1503098"/>
            <a:ext cx="2031319" cy="645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solidFill>
                  <a:srgbClr val="E70012"/>
                </a:solidFill>
                <a:latin typeface="NimbusSanL" panose="00000500000000000000" pitchFamily="50" charset="0"/>
                <a:ea typeface="Malgun Gothic" panose="020B0503020000020004" pitchFamily="34" charset="-127"/>
              </a:rPr>
              <a:t>R</a:t>
            </a:r>
            <a:r>
              <a:rPr lang="en-US" altLang="zh-CN" sz="6000" b="1" dirty="0">
                <a:solidFill>
                  <a:srgbClr val="0070D1"/>
                </a:solidFill>
                <a:latin typeface="NimbusSanL" panose="00000500000000000000" pitchFamily="50" charset="0"/>
                <a:ea typeface="Malgun Gothic" panose="020B0503020000020004" pitchFamily="34" charset="-127"/>
              </a:rPr>
              <a:t>S</a:t>
            </a:r>
            <a:endParaRPr lang="zh-CN" altLang="en-US" sz="6000" b="1" dirty="0">
              <a:solidFill>
                <a:srgbClr val="107B10"/>
              </a:solidFill>
              <a:latin typeface="NimbusSanL" panose="00000500000000000000" pitchFamily="50" charset="0"/>
              <a:ea typeface="Malgun Gothic" panose="020B0503020000020004" pitchFamily="34" charset="-127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A6FFF2A-3CA0-CF5B-A586-143BAF9FE12B}"/>
              </a:ext>
            </a:extLst>
          </p:cNvPr>
          <p:cNvSpPr/>
          <p:nvPr/>
        </p:nvSpPr>
        <p:spPr>
          <a:xfrm>
            <a:off x="1558199" y="1579562"/>
            <a:ext cx="457926" cy="166688"/>
          </a:xfrm>
          <a:prstGeom prst="ellipse">
            <a:avLst/>
          </a:prstGeom>
          <a:solidFill>
            <a:srgbClr val="107B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5975C0-BE3D-C994-6924-FB77B5D17501}"/>
              </a:ext>
            </a:extLst>
          </p:cNvPr>
          <p:cNvSpPr/>
          <p:nvPr/>
        </p:nvSpPr>
        <p:spPr>
          <a:xfrm>
            <a:off x="1352527" y="1485901"/>
            <a:ext cx="869269" cy="819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solidFill>
                  <a:srgbClr val="107B10"/>
                </a:solidFill>
                <a:latin typeface="NimbusSanL" panose="00000500000000000000" pitchFamily="50" charset="0"/>
                <a:ea typeface="Malgun Gothic" panose="020B0503020000020004" pitchFamily="34" charset="-127"/>
              </a:rPr>
              <a:t>I</a:t>
            </a:r>
            <a:endParaRPr lang="zh-CN" altLang="en-US" sz="6000" b="1" dirty="0">
              <a:solidFill>
                <a:srgbClr val="107B10"/>
              </a:solidFill>
              <a:latin typeface="NimbusSanL" panose="00000500000000000000" pitchFamily="50" charset="0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61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</TotalTime>
  <Words>3</Words>
  <Application>Microsoft Office PowerPoint</Application>
  <PresentationFormat>自定义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NimbusSanL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J. Zhu</dc:creator>
  <cp:lastModifiedBy>Andrew J. Zhu</cp:lastModifiedBy>
  <cp:revision>4</cp:revision>
  <dcterms:created xsi:type="dcterms:W3CDTF">2025-04-10T13:04:25Z</dcterms:created>
  <dcterms:modified xsi:type="dcterms:W3CDTF">2025-05-08T05:49:24Z</dcterms:modified>
</cp:coreProperties>
</file>