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12"/>
    <a:srgbClr val="0070D1"/>
    <a:srgbClr val="107B10"/>
    <a:srgbClr val="9DCCF3"/>
    <a:srgbClr val="F39DA3"/>
    <a:srgbClr val="FF9199"/>
    <a:srgbClr val="FF5046"/>
    <a:srgbClr val="DAE3F3"/>
    <a:srgbClr val="FBE5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>
        <p:scale>
          <a:sx n="200" d="100"/>
          <a:sy n="200" d="100"/>
        </p:scale>
        <p:origin x="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3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C29E-C368-4866-8016-F0D15F380C02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C3D2BE-005F-A412-6CCB-D53AE30D4700}"/>
              </a:ext>
            </a:extLst>
          </p:cNvPr>
          <p:cNvGrpSpPr/>
          <p:nvPr/>
        </p:nvGrpSpPr>
        <p:grpSpPr>
          <a:xfrm>
            <a:off x="2314111" y="1000349"/>
            <a:ext cx="5533275" cy="1268210"/>
            <a:chOff x="2351365" y="1904182"/>
            <a:chExt cx="5533275" cy="1268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0EB05AC-47E2-9982-CDA8-A8228DD22798}"/>
                </a:ext>
              </a:extLst>
            </p:cNvPr>
            <p:cNvSpPr/>
            <p:nvPr/>
          </p:nvSpPr>
          <p:spPr>
            <a:xfrm>
              <a:off x="2351365" y="1904428"/>
              <a:ext cx="3411935" cy="1267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rgbClr val="E70012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R</a:t>
              </a:r>
              <a:r>
                <a:rPr lang="en-US" altLang="zh-CN" sz="8800" b="1" dirty="0">
                  <a:solidFill>
                    <a:srgbClr val="0070D1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S</a:t>
              </a:r>
              <a:r>
                <a:rPr lang="en-US" altLang="zh-CN" sz="8800" b="1" dirty="0">
                  <a:solidFill>
                    <a:schemeClr val="bg1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T</a:t>
              </a:r>
              <a:endParaRPr lang="zh-CN" altLang="en-US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277975-D4C7-3E89-C749-69362BA5ED2A}"/>
                </a:ext>
              </a:extLst>
            </p:cNvPr>
            <p:cNvSpPr/>
            <p:nvPr/>
          </p:nvSpPr>
          <p:spPr>
            <a:xfrm rot="10800000">
              <a:off x="4005886" y="1969319"/>
              <a:ext cx="3878754" cy="998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rgbClr val="E70012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R</a:t>
              </a:r>
              <a:r>
                <a:rPr lang="en-US" altLang="zh-CN" sz="8800" b="1" dirty="0">
                  <a:solidFill>
                    <a:srgbClr val="0070D1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S</a:t>
              </a:r>
              <a:endParaRPr lang="zh-CN" altLang="en-US" sz="88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2E392BA-8781-9722-4AE8-ACE59D866E6F}"/>
                </a:ext>
              </a:extLst>
            </p:cNvPr>
            <p:cNvSpPr/>
            <p:nvPr/>
          </p:nvSpPr>
          <p:spPr>
            <a:xfrm>
              <a:off x="3918261" y="1904182"/>
              <a:ext cx="1841864" cy="1267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rgbClr val="107B10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I</a:t>
              </a:r>
              <a:endParaRPr lang="zh-CN" altLang="en-US" sz="88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E3F38F6-C969-1258-1BC9-02D1E2E04EE8}"/>
                </a:ext>
              </a:extLst>
            </p:cNvPr>
            <p:cNvSpPr/>
            <p:nvPr/>
          </p:nvSpPr>
          <p:spPr>
            <a:xfrm>
              <a:off x="4498903" y="2075079"/>
              <a:ext cx="680580" cy="191869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10BC2D-56B8-DE11-3194-98DA0E91A40C}"/>
              </a:ext>
            </a:extLst>
          </p:cNvPr>
          <p:cNvGrpSpPr/>
          <p:nvPr/>
        </p:nvGrpSpPr>
        <p:grpSpPr>
          <a:xfrm>
            <a:off x="346662" y="607067"/>
            <a:ext cx="2357661" cy="2376651"/>
            <a:chOff x="461015" y="607067"/>
            <a:chExt cx="2357661" cy="2376651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B2351565-35F7-314A-7F3A-767719E95106}"/>
                </a:ext>
              </a:extLst>
            </p:cNvPr>
            <p:cNvSpPr/>
            <p:nvPr/>
          </p:nvSpPr>
          <p:spPr>
            <a:xfrm>
              <a:off x="661266" y="1654453"/>
              <a:ext cx="283976" cy="1127488"/>
            </a:xfrm>
            <a:prstGeom prst="cube">
              <a:avLst>
                <a:gd name="adj" fmla="val 99537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76CCC2D5-A215-B159-4983-BA95002E688A}"/>
                </a:ext>
              </a:extLst>
            </p:cNvPr>
            <p:cNvSpPr/>
            <p:nvPr/>
          </p:nvSpPr>
          <p:spPr>
            <a:xfrm>
              <a:off x="662805" y="2500064"/>
              <a:ext cx="1127488" cy="281879"/>
            </a:xfrm>
            <a:prstGeom prst="cube">
              <a:avLst>
                <a:gd name="adj" fmla="val 99715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47746FF8-E17A-9E1D-2A03-3D2A8DEB3AAA}"/>
                </a:ext>
              </a:extLst>
            </p:cNvPr>
            <p:cNvSpPr/>
            <p:nvPr/>
          </p:nvSpPr>
          <p:spPr>
            <a:xfrm>
              <a:off x="661265" y="1654453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B6D043D0-DAC5-9BC0-FAB6-E27B5EADD7D9}"/>
                </a:ext>
              </a:extLst>
            </p:cNvPr>
            <p:cNvSpPr/>
            <p:nvPr/>
          </p:nvSpPr>
          <p:spPr>
            <a:xfrm>
              <a:off x="1509394" y="2500064"/>
              <a:ext cx="1127488" cy="281879"/>
            </a:xfrm>
            <a:prstGeom prst="cube">
              <a:avLst>
                <a:gd name="adj" fmla="val 99904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4AD7D0C7-BC0E-9D02-C15F-5957BD702328}"/>
                </a:ext>
              </a:extLst>
            </p:cNvPr>
            <p:cNvSpPr/>
            <p:nvPr/>
          </p:nvSpPr>
          <p:spPr>
            <a:xfrm>
              <a:off x="1507854" y="1654453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6CEDD55B-356A-4AEE-9327-E8EB7A1A7272}"/>
                </a:ext>
              </a:extLst>
            </p:cNvPr>
            <p:cNvSpPr/>
            <p:nvPr/>
          </p:nvSpPr>
          <p:spPr>
            <a:xfrm>
              <a:off x="661267" y="808844"/>
              <a:ext cx="283975" cy="1127488"/>
            </a:xfrm>
            <a:prstGeom prst="cube">
              <a:avLst>
                <a:gd name="adj" fmla="val 99627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31BA2256-6531-203A-1D4C-5740D180901F}"/>
                </a:ext>
              </a:extLst>
            </p:cNvPr>
            <p:cNvSpPr/>
            <p:nvPr/>
          </p:nvSpPr>
          <p:spPr>
            <a:xfrm>
              <a:off x="662803" y="808844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5F104EDE-9CBC-DA56-FEC9-D348BEE4D001}"/>
                </a:ext>
              </a:extLst>
            </p:cNvPr>
            <p:cNvSpPr/>
            <p:nvPr/>
          </p:nvSpPr>
          <p:spPr>
            <a:xfrm>
              <a:off x="1507854" y="808844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3A6B5AB-D489-D1B5-86D3-C89853E409A6}"/>
                </a:ext>
              </a:extLst>
            </p:cNvPr>
            <p:cNvGrpSpPr/>
            <p:nvPr/>
          </p:nvGrpSpPr>
          <p:grpSpPr>
            <a:xfrm rot="16200000">
              <a:off x="463490" y="1638418"/>
              <a:ext cx="328427" cy="333377"/>
              <a:chOff x="1499537" y="844550"/>
              <a:chExt cx="328427" cy="33337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AABE08-10F8-66E5-2A40-F3426173F6D6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191EB4-2D02-F4B0-6DB9-0B24F4582584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2E600873-6496-7E11-D71E-095F407B0FAD}"/>
                </a:ext>
              </a:extLst>
            </p:cNvPr>
            <p:cNvSpPr/>
            <p:nvPr/>
          </p:nvSpPr>
          <p:spPr>
            <a:xfrm>
              <a:off x="81329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6F4B4F41-807A-7190-66E4-BD75FC404720}"/>
                </a:ext>
              </a:extLst>
            </p:cNvPr>
            <p:cNvSpPr/>
            <p:nvPr/>
          </p:nvSpPr>
          <p:spPr>
            <a:xfrm flipH="1">
              <a:off x="165535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D10BDD1A-0A56-E8BA-B96D-7EDBF4FBAB52}"/>
                </a:ext>
              </a:extLst>
            </p:cNvPr>
            <p:cNvSpPr/>
            <p:nvPr/>
          </p:nvSpPr>
          <p:spPr>
            <a:xfrm rot="10800000" flipH="1">
              <a:off x="814066" y="208354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773B9E3-E7A3-2DAC-8CAB-BDA81C80C83D}"/>
                </a:ext>
              </a:extLst>
            </p:cNvPr>
            <p:cNvGrpSpPr/>
            <p:nvPr/>
          </p:nvGrpSpPr>
          <p:grpSpPr>
            <a:xfrm>
              <a:off x="1491143" y="607067"/>
              <a:ext cx="328427" cy="333377"/>
              <a:chOff x="1499537" y="844550"/>
              <a:chExt cx="328427" cy="333377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27C5951-C77B-06CE-8F35-F88BA7C3819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1F54267-C10F-49C1-62D1-8FF1D4B7531E}"/>
                  </a:ext>
                </a:extLst>
              </p:cNvPr>
              <p:cNvCxnSpPr>
                <a:cxnSpLocks/>
                <a:stCxn id="40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3C7F3AF-47CF-9560-EB8D-1744ACBCDDF8}"/>
                </a:ext>
              </a:extLst>
            </p:cNvPr>
            <p:cNvGrpSpPr/>
            <p:nvPr/>
          </p:nvGrpSpPr>
          <p:grpSpPr>
            <a:xfrm rot="5400000">
              <a:off x="2487774" y="1638414"/>
              <a:ext cx="328427" cy="333377"/>
              <a:chOff x="1499537" y="844550"/>
              <a:chExt cx="328427" cy="33337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8E518B4-CAAA-95B3-6C1E-0AD23796B072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A287BC-3975-9AF9-4EFC-9072A16FAEF3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5199F99-2787-611F-9CE2-3D3F81A4E774}"/>
                </a:ext>
              </a:extLst>
            </p:cNvPr>
            <p:cNvGrpSpPr/>
            <p:nvPr/>
          </p:nvGrpSpPr>
          <p:grpSpPr>
            <a:xfrm rot="10800000">
              <a:off x="1488811" y="2650341"/>
              <a:ext cx="328427" cy="333377"/>
              <a:chOff x="1499537" y="844550"/>
              <a:chExt cx="328427" cy="33337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03925FA-23E0-7AB7-AF2D-A2ADC66B931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05B2116-9EFE-8DF8-5EE9-57BFD0BDC48C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C50CB689-E551-F251-97F5-0BE05F1BC61A}"/>
                </a:ext>
              </a:extLst>
            </p:cNvPr>
            <p:cNvSpPr/>
            <p:nvPr/>
          </p:nvSpPr>
          <p:spPr>
            <a:xfrm rot="10800000">
              <a:off x="1655357" y="208555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40ECDCF-BB37-38BD-F8EE-2FAAD8E2F809}"/>
              </a:ext>
            </a:extLst>
          </p:cNvPr>
          <p:cNvSpPr txBox="1"/>
          <p:nvPr/>
        </p:nvSpPr>
        <p:spPr>
          <a:xfrm>
            <a:off x="2726316" y="2231182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no Pro Smbd" panose="02020702050506020403" pitchFamily="18" charset="0"/>
              </a:rPr>
              <a:t>An </a:t>
            </a:r>
            <a:r>
              <a:rPr lang="en-US" altLang="zh-CN" sz="2000" dirty="0">
                <a:latin typeface="Arno Pro Smbd Caption" panose="02020702040506090403" pitchFamily="18" charset="0"/>
              </a:rPr>
              <a:t>n</a:t>
            </a:r>
            <a:r>
              <a:rPr lang="en-US" altLang="zh-CN" sz="2000" dirty="0">
                <a:latin typeface="Arno Pro Smbd" panose="02020702050506020403" pitchFamily="18" charset="0"/>
              </a:rPr>
              <a:t>-Dimensional 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u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t </a:t>
            </a:r>
            <a:r>
              <a:rPr lang="en-US" altLang="zh-CN" sz="200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2000" dirty="0">
                <a:latin typeface="Arno Pro Smbd" panose="02020702050506020403" pitchFamily="18" charset="0"/>
              </a:rPr>
              <a:t>en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o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 Toolkit</a:t>
            </a:r>
            <a:endParaRPr lang="zh-CN" altLang="en-US" sz="2000" dirty="0">
              <a:latin typeface="Arno Pro Smbd" panose="02020702050506020403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A467EB-15FA-3EC6-7DA6-7A5D55B16353}"/>
              </a:ext>
            </a:extLst>
          </p:cNvPr>
          <p:cNvSpPr txBox="1"/>
          <p:nvPr/>
        </p:nvSpPr>
        <p:spPr>
          <a:xfrm>
            <a:off x="4478090" y="2544592"/>
            <a:ext cx="2375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no Pro Smbd Caption" panose="02020702040506090403" pitchFamily="18" charset="0"/>
              </a:rPr>
              <a:t>※</a:t>
            </a:r>
            <a:r>
              <a:rPr lang="en-US" altLang="zh-CN" sz="1050" dirty="0">
                <a:latin typeface="Arno Pro Smbd" panose="02020702050506020403" pitchFamily="18" charset="0"/>
              </a:rPr>
              <a:t> Subproject of 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E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T for </a:t>
            </a:r>
            <a:r>
              <a:rPr lang="en-US" altLang="zh-CN" sz="105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1050" dirty="0">
                <a:latin typeface="Arno Pro Smbd" panose="02020702050506020403" pitchFamily="18" charset="0"/>
              </a:rPr>
              <a:t>en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o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 support</a:t>
            </a:r>
            <a:endParaRPr lang="zh-CN" altLang="en-US" sz="105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7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</TotalTime>
  <Words>15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Arno Pro Smbd</vt:lpstr>
      <vt:lpstr>Arno Pro Smbd Caption</vt:lpstr>
      <vt:lpstr>Calibri</vt:lpstr>
      <vt:lpstr>Calibri Light</vt:lpstr>
      <vt:lpstr>NimbusSanL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J. Zhu</dc:creator>
  <cp:lastModifiedBy>Andrew J. Zhu</cp:lastModifiedBy>
  <cp:revision>7</cp:revision>
  <dcterms:created xsi:type="dcterms:W3CDTF">2025-04-10T13:04:25Z</dcterms:created>
  <dcterms:modified xsi:type="dcterms:W3CDTF">2025-05-08T06:06:07Z</dcterms:modified>
</cp:coreProperties>
</file>