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</p:sldIdLst>
  <p:sldSz cx="18288000" cy="10287000"/>
  <p:notesSz cx="6858000" cy="9144000"/>
  <p:embeddedFontLst>
    <p:embeddedFont>
      <p:font typeface="Poppins Bold" charset="1" panose="0000080000000000000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-10800000">
            <a:off x="-171306" y="5473268"/>
            <a:ext cx="2013058" cy="1006529"/>
          </a:xfrm>
          <a:custGeom>
            <a:avLst/>
            <a:gdLst/>
            <a:ahLst/>
            <a:cxnLst/>
            <a:rect r="r" b="b" t="t" l="l"/>
            <a:pathLst>
              <a:path h="1006529" w="2013058">
                <a:moveTo>
                  <a:pt x="0" y="1006529"/>
                </a:moveTo>
                <a:lnTo>
                  <a:pt x="2013058" y="1006529"/>
                </a:lnTo>
                <a:lnTo>
                  <a:pt x="2013058" y="0"/>
                </a:lnTo>
                <a:lnTo>
                  <a:pt x="0" y="0"/>
                </a:lnTo>
                <a:lnTo>
                  <a:pt x="0" y="10065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670067">
            <a:off x="10440569" y="36791"/>
            <a:ext cx="7017262" cy="2271838"/>
          </a:xfrm>
          <a:custGeom>
            <a:avLst/>
            <a:gdLst/>
            <a:ahLst/>
            <a:cxnLst/>
            <a:rect r="r" b="b" t="t" l="l"/>
            <a:pathLst>
              <a:path h="2271838" w="7017262">
                <a:moveTo>
                  <a:pt x="0" y="0"/>
                </a:moveTo>
                <a:lnTo>
                  <a:pt x="7017262" y="0"/>
                </a:lnTo>
                <a:lnTo>
                  <a:pt x="7017262" y="2271838"/>
                </a:lnTo>
                <a:lnTo>
                  <a:pt x="0" y="22718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653309">
            <a:off x="11784995" y="1430399"/>
            <a:ext cx="6691083" cy="1605860"/>
          </a:xfrm>
          <a:custGeom>
            <a:avLst/>
            <a:gdLst/>
            <a:ahLst/>
            <a:cxnLst/>
            <a:rect r="r" b="b" t="t" l="l"/>
            <a:pathLst>
              <a:path h="1605860" w="6691083">
                <a:moveTo>
                  <a:pt x="0" y="0"/>
                </a:moveTo>
                <a:lnTo>
                  <a:pt x="6691083" y="0"/>
                </a:lnTo>
                <a:lnTo>
                  <a:pt x="6691083" y="1605860"/>
                </a:lnTo>
                <a:lnTo>
                  <a:pt x="0" y="160586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807318" y="5143500"/>
            <a:ext cx="7480682" cy="2057188"/>
          </a:xfrm>
          <a:custGeom>
            <a:avLst/>
            <a:gdLst/>
            <a:ahLst/>
            <a:cxnLst/>
            <a:rect r="r" b="b" t="t" l="l"/>
            <a:pathLst>
              <a:path h="2057188" w="7480682">
                <a:moveTo>
                  <a:pt x="0" y="0"/>
                </a:moveTo>
                <a:lnTo>
                  <a:pt x="7480682" y="0"/>
                </a:lnTo>
                <a:lnTo>
                  <a:pt x="7480682" y="2057188"/>
                </a:lnTo>
                <a:lnTo>
                  <a:pt x="0" y="205718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568217" y="6955195"/>
            <a:ext cx="7453109" cy="3046458"/>
          </a:xfrm>
          <a:custGeom>
            <a:avLst/>
            <a:gdLst/>
            <a:ahLst/>
            <a:cxnLst/>
            <a:rect r="r" b="b" t="t" l="l"/>
            <a:pathLst>
              <a:path h="3046458" w="7453109">
                <a:moveTo>
                  <a:pt x="0" y="0"/>
                </a:moveTo>
                <a:lnTo>
                  <a:pt x="7453110" y="0"/>
                </a:lnTo>
                <a:lnTo>
                  <a:pt x="7453110" y="3046459"/>
                </a:lnTo>
                <a:lnTo>
                  <a:pt x="0" y="304645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294738">
            <a:off x="10973788" y="3189437"/>
            <a:ext cx="7523402" cy="1965322"/>
          </a:xfrm>
          <a:custGeom>
            <a:avLst/>
            <a:gdLst/>
            <a:ahLst/>
            <a:cxnLst/>
            <a:rect r="r" b="b" t="t" l="l"/>
            <a:pathLst>
              <a:path h="1965322" w="7523402">
                <a:moveTo>
                  <a:pt x="0" y="0"/>
                </a:moveTo>
                <a:lnTo>
                  <a:pt x="7523402" y="0"/>
                </a:lnTo>
                <a:lnTo>
                  <a:pt x="7523402" y="1965322"/>
                </a:lnTo>
                <a:lnTo>
                  <a:pt x="0" y="196532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-20584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0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81349" y="0"/>
            <a:ext cx="16377951" cy="10251545"/>
          </a:xfrm>
          <a:custGeom>
            <a:avLst/>
            <a:gdLst/>
            <a:ahLst/>
            <a:cxnLst/>
            <a:rect r="r" b="b" t="t" l="l"/>
            <a:pathLst>
              <a:path h="10251545" w="16377951">
                <a:moveTo>
                  <a:pt x="0" y="0"/>
                </a:moveTo>
                <a:lnTo>
                  <a:pt x="16377951" y="0"/>
                </a:lnTo>
                <a:lnTo>
                  <a:pt x="16377951" y="10251545"/>
                </a:lnTo>
                <a:lnTo>
                  <a:pt x="0" y="102515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5" t="0" r="-275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0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544160"/>
            <a:ext cx="18288000" cy="9052560"/>
          </a:xfrm>
          <a:custGeom>
            <a:avLst/>
            <a:gdLst/>
            <a:ahLst/>
            <a:cxnLst/>
            <a:rect r="r" b="b" t="t" l="l"/>
            <a:pathLst>
              <a:path h="9052560" w="18288000">
                <a:moveTo>
                  <a:pt x="0" y="0"/>
                </a:moveTo>
                <a:lnTo>
                  <a:pt x="18288000" y="0"/>
                </a:lnTo>
                <a:lnTo>
                  <a:pt x="18288000" y="9052560"/>
                </a:lnTo>
                <a:lnTo>
                  <a:pt x="0" y="90525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089475" y="169887"/>
            <a:ext cx="8109049" cy="984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b="true" sz="54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Tools and Frameworks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DAGt4fuRqGk</dc:identifier>
  <dcterms:modified xsi:type="dcterms:W3CDTF">2011-08-01T06:04:30Z</dcterms:modified>
  <cp:revision>1</cp:revision>
  <dc:title>Blue Simple Geometric Project Presentation</dc:title>
</cp:coreProperties>
</file>