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5C00-DF33-4ABD-88F1-C05B51D7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6E47A-A343-46CA-B782-8B4E64DE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4D86C-3167-4966-A5D5-4C369DD8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6557E-8629-4A90-B1AB-CA985819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2CE043-80AF-4F3E-ACE7-2E40E160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AFF71-72C9-4E5B-9F77-D9E4A7EA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8CFC5F-4F79-40B7-BC46-F98BBDD8A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839178-EE1B-4722-9EAD-E5F5961E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B8308-886E-49A3-896E-C8B0473E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4C1211-3831-440E-8F67-AB46C821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9DD2FE-39EA-4B97-816D-716F07C76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4C8134-C8B6-40AF-9099-DF56DCA8A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AA003-7B97-4D8B-8EEC-68BE9C0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9314F-0D01-445C-A19C-975F3857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579CEC-A91F-4E19-85CA-42998139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D9EB3-7539-4448-890F-27124A78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5CF90-F4F9-4371-87EE-1E738CC6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2F24DA-44D0-4E7D-ADAC-DFC6D084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9871E-4175-46B9-BDA4-6FF610E3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FAE50-7ADD-4492-A826-4BAC2A8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9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4DDD1-E8AA-4271-A9C1-ABFE5687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0D4354-7FBF-42F1-B73E-8BA69EAA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4E505-D6F8-40F7-94DD-03752A1A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E81DA-618E-4B59-9E7F-875B0BB8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0A443A-D4B3-4A1A-81B8-18625548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3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437D0-D0B7-4D62-8A6E-89D751DF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A26FF2-44B7-469D-BA79-6CE57D71D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C5119-CEEC-40C1-A93D-154861C3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39228A-3603-4517-A9BB-AE0B3E69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04017E-8EBC-416D-9371-FFA7D532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AE133-655A-400F-82C9-F2EEAA66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0BBAC-D46F-4A56-80EB-EC23BAA5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98161A-8F05-441D-ADFE-7984F031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DC6024-2A23-48A0-9C62-3C91E4D39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EC761-73E0-47DB-B094-FDC790509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196873-8F84-4D75-8C55-1EE7DCD19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24F6CD-8274-4C01-AB17-A438C3F7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E61CA6-7852-4B3A-A6CD-9BD19127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FA4725-772F-44AE-B5BB-7058758A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4A3BB-4479-41BE-8AA0-29E82F77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0B8022-7AA0-423B-9F32-16BAF5FF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9CF0B0-349D-4F9A-85D1-480466B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ACAF90-5C1E-457E-820C-DF31D6FE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6F20D8-75EF-4162-BF48-AD349D52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997B3C-614C-411C-BC65-9E842773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C0E47B-A47B-4783-9A45-C2157EDC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89A01-EAB2-4B1A-9C0A-58836D08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0A58E-66A7-4AA0-AD6D-D6B9CD72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8D3F2B-92AE-4698-B72B-F4DFCDEA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C9C5C2-BF06-4D41-944C-AC264C18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4C501F-3B4A-4795-9240-4516814E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1BF62-9E7C-4F26-AEAA-5D4CAF2F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F7D53-7CD0-475C-8912-29390C78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371121-4984-4EB6-805C-F34E1476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0B2CBD-B904-4D8F-B465-6ADAF0D32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FA0294-D035-43D2-8237-10B6D597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65C541-4324-41BE-9E7E-5A7191B8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645D6-1543-4BD2-98CF-7341A2FA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73EEC2-015F-4002-8466-C5B54BBC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1316EE-2BA3-4065-9E6E-3BC41D4A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FD7E3-6735-4EC7-B47D-61989E7A7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AEF1-6426-4464-9562-52CE2D0CD13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8FC421-0A0F-4762-979F-B70340A6A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4F7AE-C150-477B-AD50-C95E591E9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396D-6042-48AC-939F-DA7998C6E9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2.png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slideLayout" Target="../slideLayouts/slideLayout2.xml"/><Relationship Id="rId5" Type="http://schemas.microsoft.com/office/2007/relationships/media" Target="../media/media3.mp3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455E0-D9F3-5690-3A6E-985B718D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`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A32359-64E6-0F0A-3F94-E60B67852A7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1" r="-2860" b="39141"/>
          <a:stretch/>
        </p:blipFill>
        <p:spPr>
          <a:xfrm>
            <a:off x="-471208" y="365125"/>
            <a:ext cx="7747139" cy="5401956"/>
          </a:xfrm>
          <a:prstGeom prst="rect">
            <a:avLst/>
          </a:prstGeom>
        </p:spPr>
      </p:pic>
      <p:pic>
        <p:nvPicPr>
          <p:cNvPr id="8" name="050_4_4">
            <a:hlinkClick r:id="" action="ppaction://media"/>
            <a:extLst>
              <a:ext uri="{FF2B5EF4-FFF2-40B4-BE49-F238E27FC236}">
                <a16:creationId xmlns:a16="http://schemas.microsoft.com/office/drawing/2014/main" id="{D1C93F40-C23B-A866-B4DA-19F3A7FBBBC5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373714" y="545025"/>
            <a:ext cx="587682" cy="58768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23E0F6-8AB5-5322-0D4C-F4B267C954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61445" y="1213496"/>
            <a:ext cx="5363323" cy="4553585"/>
          </a:xfrm>
          <a:prstGeom prst="rect">
            <a:avLst/>
          </a:prstGeom>
        </p:spPr>
      </p:pic>
      <p:pic>
        <p:nvPicPr>
          <p:cNvPr id="9" name="050_4_4[a]">
            <a:hlinkClick r:id="" action="ppaction://media"/>
            <a:extLst>
              <a:ext uri="{FF2B5EF4-FFF2-40B4-BE49-F238E27FC236}">
                <a16:creationId xmlns:a16="http://schemas.microsoft.com/office/drawing/2014/main" id="{C45DF73F-8457-3BA4-EDBD-52A6322A449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669380" y="1603941"/>
            <a:ext cx="415817" cy="415817"/>
          </a:xfrm>
          <a:prstGeom prst="rect">
            <a:avLst/>
          </a:prstGeom>
        </p:spPr>
      </p:pic>
      <p:pic>
        <p:nvPicPr>
          <p:cNvPr id="10" name="051_4_4[b]">
            <a:hlinkClick r:id="" action="ppaction://media"/>
            <a:extLst>
              <a:ext uri="{FF2B5EF4-FFF2-40B4-BE49-F238E27FC236}">
                <a16:creationId xmlns:a16="http://schemas.microsoft.com/office/drawing/2014/main" id="{0E4DCCA9-BE8E-4097-0968-BFF912B1838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590842" y="2868129"/>
            <a:ext cx="494355" cy="494355"/>
          </a:xfrm>
          <a:prstGeom prst="rect">
            <a:avLst/>
          </a:prstGeom>
        </p:spPr>
      </p:pic>
      <p:pic>
        <p:nvPicPr>
          <p:cNvPr id="11" name="052_4_4[c]">
            <a:hlinkClick r:id="" action="ppaction://media"/>
            <a:extLst>
              <a:ext uri="{FF2B5EF4-FFF2-40B4-BE49-F238E27FC236}">
                <a16:creationId xmlns:a16="http://schemas.microsoft.com/office/drawing/2014/main" id="{CFA3DFF1-160C-E102-645A-055E9375F72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583447" y="3917014"/>
            <a:ext cx="587682" cy="587682"/>
          </a:xfrm>
          <a:prstGeom prst="rect">
            <a:avLst/>
          </a:prstGeom>
        </p:spPr>
      </p:pic>
      <p:pic>
        <p:nvPicPr>
          <p:cNvPr id="12" name="053_4_4[d]">
            <a:hlinkClick r:id="" action="ppaction://media"/>
            <a:extLst>
              <a:ext uri="{FF2B5EF4-FFF2-40B4-BE49-F238E27FC236}">
                <a16:creationId xmlns:a16="http://schemas.microsoft.com/office/drawing/2014/main" id="{90053A51-9182-1288-07EC-5B4FC2A3FB34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590842" y="5254058"/>
            <a:ext cx="445739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9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72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699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641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629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5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`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Abisait Ballesteros Villalobos</dc:creator>
  <cp:lastModifiedBy>Angel Abisait Ballesteros Villalobos</cp:lastModifiedBy>
  <cp:revision>2</cp:revision>
  <dcterms:created xsi:type="dcterms:W3CDTF">2024-03-04T23:41:39Z</dcterms:created>
  <dcterms:modified xsi:type="dcterms:W3CDTF">2024-03-06T02:44:42Z</dcterms:modified>
</cp:coreProperties>
</file>