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Health Information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CEMA Intern Task</a:t>
            </a:r>
          </a:p>
          <a:p>
            <a:r>
              <a:t>Reuben Gathigi</a:t>
            </a:r>
          </a:p>
          <a:p>
            <a:r>
              <a:t>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Data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Implement JWT authentication and role-based access</a:t>
            </a:r>
          </a:p>
          <a:p>
            <a:r>
              <a:rPr dirty="0"/>
              <a:t>Add pagination and filtering for large datasets</a:t>
            </a:r>
          </a:p>
          <a:p>
            <a:pPr marL="0" indent="0">
              <a:buNone/>
            </a:pPr>
            <a:r>
              <a:rPr dirty="0"/>
              <a:t> Encrypt sensitive data at rest and in transit (HTTPS)</a:t>
            </a:r>
          </a:p>
          <a:p>
            <a:r>
              <a:rPr dirty="0"/>
              <a:t>Implement audit logging and rate limiting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Thank you for reviewing my project.</a:t>
            </a:r>
          </a:p>
          <a:p>
            <a:pPr marL="457200" lvl="1" indent="0">
              <a:buNone/>
            </a:pPr>
            <a:r>
              <a:rPr dirty="0"/>
              <a:t>Reuben Gathigi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My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I built a secure, Flask-based API to manage health programs and clients.</a:t>
            </a:r>
          </a:p>
          <a:p>
            <a:r>
              <a:rPr dirty="0"/>
              <a:t>Key requirements I addressed:</a:t>
            </a:r>
          </a:p>
          <a:p>
            <a:pPr marL="457200" lvl="1" indent="0">
              <a:buNone/>
            </a:pPr>
            <a:r>
              <a:rPr dirty="0"/>
              <a:t>Create programs</a:t>
            </a:r>
          </a:p>
          <a:p>
            <a:pPr marL="457200" lvl="1" indent="0">
              <a:buNone/>
            </a:pPr>
            <a:r>
              <a:rPr dirty="0"/>
              <a:t> Register clients</a:t>
            </a:r>
          </a:p>
          <a:p>
            <a:pPr marL="457200" lvl="1" indent="0">
              <a:buNone/>
            </a:pPr>
            <a:r>
              <a:rPr dirty="0"/>
              <a:t> Enroll clients</a:t>
            </a:r>
          </a:p>
          <a:p>
            <a:pPr marL="457200" lvl="1" indent="0">
              <a:buNone/>
            </a:pPr>
            <a:r>
              <a:rPr dirty="0"/>
              <a:t>Search &amp; view profiles</a:t>
            </a:r>
          </a:p>
          <a:p>
            <a:pPr marL="457200" lvl="1" indent="0">
              <a:buNone/>
            </a:pPr>
            <a:r>
              <a:rPr dirty="0"/>
              <a:t>Expose API for integrations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&amp;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 Flask application factory </a:t>
            </a:r>
            <a:r>
              <a:rPr dirty="0" err="1"/>
              <a:t>i</a:t>
            </a:r>
            <a:r>
              <a:rPr lang="en-US" dirty="0" err="1"/>
              <a:t>N</a:t>
            </a:r>
            <a:r>
              <a:rPr dirty="0"/>
              <a:t> app/__init__.py</a:t>
            </a:r>
          </a:p>
          <a:p>
            <a:r>
              <a:rPr dirty="0"/>
              <a:t>Blueprints: clients, programs, enrollments</a:t>
            </a:r>
          </a:p>
          <a:p>
            <a:r>
              <a:rPr dirty="0"/>
              <a:t>Services layer handling business logic</a:t>
            </a:r>
          </a:p>
          <a:p>
            <a:r>
              <a:rPr dirty="0"/>
              <a:t>Models layer (</a:t>
            </a:r>
            <a:r>
              <a:rPr dirty="0" err="1"/>
              <a:t>SQLAlchemy</a:t>
            </a:r>
            <a:r>
              <a:rPr dirty="0"/>
              <a:t> ORM)</a:t>
            </a:r>
          </a:p>
          <a:p>
            <a:pPr marL="0" indent="0">
              <a:buNone/>
            </a:pPr>
            <a:r>
              <a:rPr dirty="0"/>
              <a:t> Marshmallow schemas for validation</a:t>
            </a:r>
          </a:p>
          <a:p>
            <a:r>
              <a:rPr dirty="0"/>
              <a:t>-SQLite database under instance/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API Key authentication (Bearer SECRET123)</a:t>
            </a:r>
          </a:p>
          <a:p>
            <a:r>
              <a:rPr dirty="0"/>
              <a:t>Input validation with Marshmallow schemas</a:t>
            </a:r>
          </a:p>
          <a:p>
            <a:r>
              <a:rPr dirty="0" err="1"/>
              <a:t>SQLAlchemy</a:t>
            </a:r>
            <a:r>
              <a:rPr dirty="0"/>
              <a:t> ORM to prevent SQL injection</a:t>
            </a:r>
          </a:p>
          <a:p>
            <a:r>
              <a:rPr dirty="0"/>
              <a:t> Instance-relative config and folder auto-creation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Security: API Key Check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17638"/>
            <a:ext cx="8229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200">
                <a:latin typeface="Consolas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@app.before_request</a:t>
            </a:r>
          </a:p>
          <a:p>
            <a:pPr>
              <a:defRPr sz="1200">
                <a:latin typeface="Consolas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require_api_key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>
              <a:defRPr sz="1200">
                <a:latin typeface="Consolas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request.endpoint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'home':</a:t>
            </a:r>
          </a:p>
          <a:p>
            <a:pPr>
              <a:defRPr sz="1200">
                <a:latin typeface="Consolas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auth =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request.headers.get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('Authorization')</a:t>
            </a:r>
          </a:p>
          <a:p>
            <a:pPr>
              <a:defRPr sz="1200">
                <a:latin typeface="Consolas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auth !=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f'Bearer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{API_KEY}':</a:t>
            </a:r>
          </a:p>
          <a:p>
            <a:pPr>
              <a:defRPr sz="1200">
                <a:latin typeface="Consolas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jsonify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({'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error':'Unauthorized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'}), 401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Innovations I Introduced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 Client search endpoint: /clients/</a:t>
            </a:r>
            <a:r>
              <a:rPr dirty="0" err="1"/>
              <a:t>search?name</a:t>
            </a:r>
            <a:r>
              <a:rPr dirty="0"/>
              <a:t>=&lt;query&gt;</a:t>
            </a:r>
          </a:p>
          <a:p>
            <a:r>
              <a:rPr dirty="0"/>
              <a:t>Client-Program enrollment endpoint</a:t>
            </a:r>
          </a:p>
          <a:p>
            <a:r>
              <a:rPr dirty="0"/>
              <a:t>Auto database initialization (</a:t>
            </a:r>
            <a:r>
              <a:rPr dirty="0" err="1"/>
              <a:t>db.create_all</a:t>
            </a:r>
            <a:r>
              <a:rPr dirty="0"/>
              <a:t>())</a:t>
            </a:r>
          </a:p>
          <a:p>
            <a:r>
              <a:rPr dirty="0"/>
              <a:t>Modular design for easy extension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Sample: Clients Blueprint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200">
                <a:latin typeface="Consolas"/>
              </a:defRPr>
            </a:pPr>
            <a:r>
              <a:t>from flask import Blueprint, request, jsonify</a:t>
            </a:r>
          </a:p>
          <a:p>
            <a:pPr>
              <a:defRPr sz="1200">
                <a:latin typeface="Consolas"/>
              </a:defRPr>
            </a:pPr>
            <a:r>
              <a:t>from app.services.client_service import create_client, get_all_clients, search_clients_by_name</a:t>
            </a:r>
          </a:p>
          <a:p>
            <a:pPr>
              <a:defRPr sz="1200">
                <a:latin typeface="Consolas"/>
              </a:defRPr>
            </a:pPr>
            <a:r>
              <a:t>from app.schemas import ClientSchema</a:t>
            </a:r>
          </a:p>
          <a:p>
            <a:pPr>
              <a:defRPr sz="1200">
                <a:latin typeface="Consolas"/>
              </a:defRPr>
            </a:pPr>
            <a:endParaRPr/>
          </a:p>
          <a:p>
            <a:pPr>
              <a:defRPr sz="1200">
                <a:latin typeface="Consolas"/>
              </a:defRPr>
            </a:pPr>
            <a:r>
              <a:t>clients_bp = Blueprint('clients_bp', __name__)</a:t>
            </a:r>
          </a:p>
          <a:p>
            <a:pPr>
              <a:defRPr sz="1200">
                <a:latin typeface="Consolas"/>
              </a:defRPr>
            </a:pPr>
            <a:endParaRPr/>
          </a:p>
          <a:p>
            <a:pPr>
              <a:defRPr sz="1200">
                <a:latin typeface="Consolas"/>
              </a:defRPr>
            </a:pPr>
            <a:r>
              <a:t>@clients_bp.route('/clients', methods=['POST'])</a:t>
            </a:r>
          </a:p>
          <a:p>
            <a:pPr>
              <a:defRPr sz="1200">
                <a:latin typeface="Consolas"/>
              </a:defRPr>
            </a:pPr>
            <a:r>
              <a:t>def register_client():</a:t>
            </a:r>
          </a:p>
          <a:p>
            <a:pPr>
              <a:defRPr sz="1200">
                <a:latin typeface="Consolas"/>
              </a:defRPr>
            </a:pPr>
            <a:r>
              <a:t>    data = request.get_json()</a:t>
            </a:r>
          </a:p>
          <a:p>
            <a:pPr>
              <a:defRPr sz="1200">
                <a:latin typeface="Consolas"/>
              </a:defRPr>
            </a:pPr>
            <a:r>
              <a:t>    client = create_client(data.get('name'))</a:t>
            </a:r>
          </a:p>
          <a:p>
            <a:pPr>
              <a:defRPr sz="1200">
                <a:latin typeface="Consolas"/>
              </a:defRPr>
            </a:pPr>
            <a:r>
              <a:t>    return ClientSchema().jsonify(client), 201</a:t>
            </a:r>
          </a:p>
          <a:p>
            <a:pPr>
              <a:defRPr sz="1200">
                <a:latin typeface="Consolas"/>
              </a:defRPr>
            </a:pPr>
            <a:endParaRPr/>
          </a:p>
          <a:p>
            <a:pPr>
              <a:defRPr sz="1200">
                <a:latin typeface="Consolas"/>
              </a:defRPr>
            </a:pPr>
            <a:r>
              <a:t>@clients_bp.route('/clients/search', methods=['GET'])</a:t>
            </a:r>
          </a:p>
          <a:p>
            <a:pPr>
              <a:defRPr sz="1200">
                <a:latin typeface="Consolas"/>
              </a:defRPr>
            </a:pPr>
            <a:r>
              <a:t>def search_client():</a:t>
            </a:r>
          </a:p>
          <a:p>
            <a:pPr>
              <a:defRPr sz="1200">
                <a:latin typeface="Consolas"/>
              </a:defRPr>
            </a:pPr>
            <a:r>
              <a:t>    q = request.args.get('name')</a:t>
            </a:r>
          </a:p>
          <a:p>
            <a:pPr>
              <a:defRPr sz="1200">
                <a:latin typeface="Consolas"/>
              </a:defRPr>
            </a:pPr>
            <a:r>
              <a:t>    results = search_clients_by_name(q)</a:t>
            </a:r>
          </a:p>
          <a:p>
            <a:pPr>
              <a:defRPr sz="1200">
                <a:latin typeface="Consolas"/>
              </a:defRPr>
            </a:pPr>
            <a:r>
              <a:t>    return ClientSchema(many=True).jsonify(results)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Sample: Enrollment Blueprint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200">
                <a:latin typeface="Consolas"/>
              </a:defRPr>
            </a:pPr>
            <a:r>
              <a:t>from flask import Blueprint, request, jsonify</a:t>
            </a:r>
          </a:p>
          <a:p>
            <a:pPr>
              <a:defRPr sz="1200">
                <a:latin typeface="Consolas"/>
              </a:defRPr>
            </a:pPr>
            <a:r>
              <a:t>from app.services.enrollment_service import enroll_client</a:t>
            </a:r>
          </a:p>
          <a:p>
            <a:pPr>
              <a:defRPr sz="1200">
                <a:latin typeface="Consolas"/>
              </a:defRPr>
            </a:pPr>
            <a:r>
              <a:t>from app.schemas import EnrollmentSchema</a:t>
            </a:r>
          </a:p>
          <a:p>
            <a:pPr>
              <a:defRPr sz="1200">
                <a:latin typeface="Consolas"/>
              </a:defRPr>
            </a:pPr>
            <a:endParaRPr/>
          </a:p>
          <a:p>
            <a:pPr>
              <a:defRPr sz="1200">
                <a:latin typeface="Consolas"/>
              </a:defRPr>
            </a:pPr>
            <a:r>
              <a:t>enrollments_bp = Blueprint('enrollments_bp', __name__)</a:t>
            </a:r>
          </a:p>
          <a:p>
            <a:pPr>
              <a:defRPr sz="1200">
                <a:latin typeface="Consolas"/>
              </a:defRPr>
            </a:pPr>
            <a:endParaRPr/>
          </a:p>
          <a:p>
            <a:pPr>
              <a:defRPr sz="1200">
                <a:latin typeface="Consolas"/>
              </a:defRPr>
            </a:pPr>
            <a:r>
              <a:t>@enrollments_bp.route('/enrollments', methods=['POST'])</a:t>
            </a:r>
          </a:p>
          <a:p>
            <a:pPr>
              <a:defRPr sz="1200">
                <a:latin typeface="Consolas"/>
              </a:defRPr>
            </a:pPr>
            <a:r>
              <a:t>def enroll():</a:t>
            </a:r>
          </a:p>
          <a:p>
            <a:pPr>
              <a:defRPr sz="1200">
                <a:latin typeface="Consolas"/>
              </a:defRPr>
            </a:pPr>
            <a:r>
              <a:t>    data = request.get_json()</a:t>
            </a:r>
          </a:p>
          <a:p>
            <a:pPr>
              <a:defRPr sz="1200">
                <a:latin typeface="Consolas"/>
              </a:defRPr>
            </a:pPr>
            <a:r>
              <a:t>    enrollment = enroll_client(data.get('client_id'), data.get('program_id'))</a:t>
            </a:r>
          </a:p>
          <a:p>
            <a:pPr>
              <a:defRPr sz="1200">
                <a:latin typeface="Consolas"/>
              </a:defRPr>
            </a:pPr>
            <a:r>
              <a:t>    return EnrollmentSchema().jsonify(enrollment), 201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Commands &amp;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 marL="457200" lvl="1" indent="0">
              <a:buNone/>
            </a:pPr>
            <a:r>
              <a:rPr dirty="0"/>
              <a:t>List all clients: Invoke-</a:t>
            </a:r>
            <a:r>
              <a:rPr dirty="0" err="1"/>
              <a:t>RestMethod</a:t>
            </a:r>
            <a:r>
              <a:rPr dirty="0"/>
              <a:t> -Uri '/clients' -Method Get</a:t>
            </a:r>
          </a:p>
          <a:p>
            <a:pPr marL="457200" lvl="1" indent="0">
              <a:buNone/>
            </a:pPr>
            <a:r>
              <a:rPr dirty="0"/>
              <a:t>Register Alice: Invoke-</a:t>
            </a:r>
            <a:r>
              <a:rPr dirty="0" err="1"/>
              <a:t>RestMethod</a:t>
            </a:r>
            <a:r>
              <a:rPr dirty="0"/>
              <a:t> -Uri '/clients' -Method Post -Body @{name='Alice'}</a:t>
            </a:r>
          </a:p>
          <a:p>
            <a:pPr marL="457200" lvl="1" indent="0">
              <a:buNone/>
            </a:pPr>
            <a:r>
              <a:rPr dirty="0"/>
              <a:t>Register Malaria: Invoke-</a:t>
            </a:r>
            <a:r>
              <a:rPr dirty="0" err="1"/>
              <a:t>RestMethod</a:t>
            </a:r>
            <a:r>
              <a:rPr dirty="0"/>
              <a:t> -Uri '/programs' -Method Post -Body @{name='Malaria'}</a:t>
            </a:r>
          </a:p>
          <a:p>
            <a:pPr marL="457200" lvl="1" indent="0">
              <a:buNone/>
            </a:pPr>
            <a:r>
              <a:rPr dirty="0"/>
              <a:t>Enroll client 1 in program 1: Invoke-</a:t>
            </a:r>
            <a:r>
              <a:rPr dirty="0" err="1"/>
              <a:t>RestMethod</a:t>
            </a:r>
            <a:r>
              <a:rPr dirty="0"/>
              <a:t> -Uri '/enrollments' -Method Post -Body @{client_id=1;program_id=1}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607</Words>
  <Application>Microsoft Office PowerPoint</Application>
  <PresentationFormat>On-screen Show (4:3)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Times New Roman</vt:lpstr>
      <vt:lpstr>Office Theme</vt:lpstr>
      <vt:lpstr>Health Information System</vt:lpstr>
      <vt:lpstr>Objective &amp; My Understanding</vt:lpstr>
      <vt:lpstr>Architecture &amp; Components</vt:lpstr>
      <vt:lpstr>Security Measures</vt:lpstr>
      <vt:lpstr>Security: API Key Check Code</vt:lpstr>
      <vt:lpstr>Innovations I Introduced</vt:lpstr>
      <vt:lpstr>Code Sample: Clients Blueprint</vt:lpstr>
      <vt:lpstr>Code Sample: Enrollment Blueprint</vt:lpstr>
      <vt:lpstr>Demo Commands &amp; Outputs</vt:lpstr>
      <vt:lpstr>Next Steps &amp; Data Security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Information System</dc:title>
  <dc:subject/>
  <dc:creator>JAMES</dc:creator>
  <cp:keywords/>
  <dc:description>generated using python-pptx</dc:description>
  <cp:lastModifiedBy>jmunuhe.jm@gmail.com</cp:lastModifiedBy>
  <cp:revision>2</cp:revision>
  <dcterms:created xsi:type="dcterms:W3CDTF">2013-01-27T09:14:16Z</dcterms:created>
  <dcterms:modified xsi:type="dcterms:W3CDTF">2025-04-27T11:34:33Z</dcterms:modified>
  <cp:category/>
</cp:coreProperties>
</file>