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REVATHI V</a:t>
            </a:r>
          </a:p>
          <a:p>
            <a:r>
              <a:rPr lang="en-US" sz="2400" dirty="0"/>
              <a:t>REGISTER NO: 312200197</a:t>
            </a:r>
          </a:p>
          <a:p>
            <a:r>
              <a:rPr lang="en-US" sz="2400" dirty="0"/>
              <a:t>DEPARTMENT: Commerce</a:t>
            </a:r>
          </a:p>
          <a:p>
            <a:r>
              <a:rPr lang="en-US" sz="2400" dirty="0"/>
              <a:t>COLLEGE: South Indian Vanier Educational </a:t>
            </a:r>
            <a:r>
              <a:rPr lang="en-US" sz="2400"/>
              <a:t>Trust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AC207C9-EEE0-E737-41E6-A40544ACDFFF}"/>
              </a:ext>
            </a:extLst>
          </p:cNvPr>
          <p:cNvSpPr txBox="1"/>
          <p:nvPr/>
        </p:nvSpPr>
        <p:spPr>
          <a:xfrm>
            <a:off x="900392" y="1462147"/>
            <a:ext cx="5634879" cy="4524315"/>
          </a:xfrm>
          <a:prstGeom prst="rect">
            <a:avLst/>
          </a:prstGeom>
          <a:noFill/>
        </p:spPr>
        <p:txBody>
          <a:bodyPr wrap="square" rtlCol="0">
            <a:spAutoFit/>
          </a:bodyPr>
          <a:lstStyle/>
          <a:p>
            <a:pPr algn="l"/>
            <a:r>
              <a:rPr lang="en-US" sz="3200" dirty="0"/>
              <a:t>A Strategic Modeling Approach for HR Excellence.
These titles highlight the use of Excel as a key tool for employee performance analysis, emphasizing data-driven decision making, predictive analytics, and strategic HR management.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AB74507C-7024-015B-2667-C83EBB8DD20F}"/>
              </a:ext>
            </a:extLst>
          </p:cNvPr>
          <p:cNvSpPr txBox="1"/>
          <p:nvPr/>
        </p:nvSpPr>
        <p:spPr>
          <a:xfrm>
            <a:off x="5190564" y="2528047"/>
            <a:ext cx="1828800" cy="1828800"/>
          </a:xfrm>
          <a:prstGeom prst="rect">
            <a:avLst/>
          </a:prstGeom>
          <a:noFill/>
        </p:spPr>
        <p:txBody>
          <a:bodyPr wrap="square" rtlCol="0">
            <a:spAutoFit/>
          </a:bodyPr>
          <a:lstStyle/>
          <a:p>
            <a:pPr algn="l"/>
            <a:endParaRPr lang="en-US" dirty="0"/>
          </a:p>
        </p:txBody>
      </p:sp>
      <p:sp>
        <p:nvSpPr>
          <p:cNvPr id="2" name="TextBox 1">
            <a:extLst>
              <a:ext uri="{FF2B5EF4-FFF2-40B4-BE49-F238E27FC236}">
                <a16:creationId xmlns:a16="http://schemas.microsoft.com/office/drawing/2014/main" id="{DFD34BBC-6095-55FA-C92B-52B082C8D210}"/>
              </a:ext>
            </a:extLst>
          </p:cNvPr>
          <p:cNvSpPr txBox="1"/>
          <p:nvPr/>
        </p:nvSpPr>
        <p:spPr>
          <a:xfrm>
            <a:off x="5190564" y="2528047"/>
            <a:ext cx="1828800" cy="1828800"/>
          </a:xfrm>
          <a:prstGeom prst="rect">
            <a:avLst/>
          </a:prstGeom>
          <a:noFill/>
        </p:spPr>
        <p:txBody>
          <a:bodyPr wrap="square" rtlCol="0">
            <a:spAutoFit/>
          </a:bodyPr>
          <a:lstStyle/>
          <a:p>
            <a:pPr algn="l"/>
            <a:endParaRPr lang="en-US" dirty="0"/>
          </a:p>
        </p:txBody>
      </p:sp>
      <p:pic>
        <p:nvPicPr>
          <p:cNvPr id="11" name="Picture 10">
            <a:extLst>
              <a:ext uri="{FF2B5EF4-FFF2-40B4-BE49-F238E27FC236}">
                <a16:creationId xmlns:a16="http://schemas.microsoft.com/office/drawing/2014/main" id="{3F0B42F0-3523-8A71-CE21-74A3C37585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807" y="1373969"/>
            <a:ext cx="7570975" cy="413695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26AD40E-5595-984D-DF38-EE8F95857B52}"/>
              </a:ext>
            </a:extLst>
          </p:cNvPr>
          <p:cNvSpPr txBox="1"/>
          <p:nvPr/>
        </p:nvSpPr>
        <p:spPr>
          <a:xfrm>
            <a:off x="959222" y="605752"/>
            <a:ext cx="6947648" cy="3970318"/>
          </a:xfrm>
          <a:prstGeom prst="rect">
            <a:avLst/>
          </a:prstGeom>
          <a:noFill/>
        </p:spPr>
        <p:txBody>
          <a:bodyPr wrap="square" rtlCol="0">
            <a:spAutoFit/>
          </a:bodyPr>
          <a:lstStyle/>
          <a:p>
            <a:pPr algn="l"/>
            <a:r>
              <a:rPr lang="en-US" sz="2800" dirty="0"/>
              <a:t>
Our employee performance analysis using Excel provides actionable insights to enhance talent development and drive business success. By leveraging Excel’s capabilities, organizations can make data-driven decisions to improve workforce productivity and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C5A22D22-E231-4AF6-1BE9-86ABCDE668C1}"/>
              </a:ext>
            </a:extLst>
          </p:cNvPr>
          <p:cNvSpPr txBox="1"/>
          <p:nvPr/>
        </p:nvSpPr>
        <p:spPr>
          <a:xfrm rot="10800000" flipV="1">
            <a:off x="834072" y="759083"/>
            <a:ext cx="5698040" cy="4832092"/>
          </a:xfrm>
          <a:prstGeom prst="rect">
            <a:avLst/>
          </a:prstGeom>
          <a:noFill/>
        </p:spPr>
        <p:txBody>
          <a:bodyPr wrap="square" rtlCol="0">
            <a:spAutoFit/>
          </a:bodyPr>
          <a:lstStyle/>
          <a:p>
            <a:pPr algn="l"/>
            <a:r>
              <a:rPr lang="en-US" sz="2800" dirty="0"/>
              <a:t>
 Managing large datasets and complex formulas can be difficult.
Combining data from various sources can be cumbersome.
Metrics may not fully capture qualitative aspects of performance.
Excel may struggle with very large datasets or complex analyses compared to specialized software.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70230" y="1140708"/>
            <a:ext cx="6444969" cy="6001643"/>
          </a:xfrm>
          <a:prstGeom prst="rect">
            <a:avLst/>
          </a:prstGeom>
          <a:noFill/>
        </p:spPr>
        <p:txBody>
          <a:bodyPr wrap="square" rtlCol="0">
            <a:spAutoFit/>
          </a:bodyPr>
          <a:lstStyle/>
          <a:p>
            <a:pPr algn="l"/>
            <a:r>
              <a:rPr lang="en-US" sz="3200" b="0" i="0" dirty="0">
                <a:solidFill>
                  <a:srgbClr val="0D0D0D"/>
                </a:solidFill>
                <a:effectLst/>
                <a:latin typeface="Times New Roman" panose="02020603050405020304" pitchFamily="18" charset="0"/>
                <a:cs typeface="Times New Roman" panose="02020603050405020304" pitchFamily="18" charset="0"/>
              </a:rPr>
              <a:t>
Automate and optimize employee performance tracking and analysis in Excel. Improve accuracy, consistency, and efficiency in performance evaluations. Enhance decision-making capabilities for talent development and resource allocation.
</a:t>
            </a:r>
          </a:p>
          <a:p>
            <a:endParaRPr lang="en-IN" sz="3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D8FC310-384D-6F15-D5B7-5EBCD3927F63}"/>
              </a:ext>
            </a:extLst>
          </p:cNvPr>
          <p:cNvSpPr txBox="1"/>
          <p:nvPr/>
        </p:nvSpPr>
        <p:spPr>
          <a:xfrm>
            <a:off x="5190564" y="2528047"/>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C3AEB979-CB93-D37D-A6D8-64DCE2FA29FF}"/>
              </a:ext>
            </a:extLst>
          </p:cNvPr>
          <p:cNvSpPr txBox="1"/>
          <p:nvPr/>
        </p:nvSpPr>
        <p:spPr>
          <a:xfrm>
            <a:off x="942021" y="1579690"/>
            <a:ext cx="4772026" cy="4893647"/>
          </a:xfrm>
          <a:prstGeom prst="rect">
            <a:avLst/>
          </a:prstGeom>
          <a:noFill/>
        </p:spPr>
        <p:txBody>
          <a:bodyPr wrap="square" rtlCol="0">
            <a:spAutoFit/>
          </a:bodyPr>
          <a:lstStyle/>
          <a:p>
            <a:pPr marL="285750" indent="-285750" algn="l">
              <a:buFont typeface="Arial" panose="020B0604020202020204" pitchFamily="34" charset="0"/>
              <a:buChar char="•"/>
            </a:pPr>
            <a:r>
              <a:rPr lang="en-US" sz="2400" dirty="0"/>
              <a:t>HR manager</a:t>
            </a:r>
          </a:p>
          <a:p>
            <a:pPr algn="l"/>
            <a:endParaRPr lang="en-US" sz="2400" dirty="0"/>
          </a:p>
          <a:p>
            <a:pPr marL="285750" indent="-285750" algn="l">
              <a:buFont typeface="Arial" panose="020B0604020202020204" pitchFamily="34" charset="0"/>
              <a:buChar char="•"/>
            </a:pPr>
            <a:r>
              <a:rPr lang="en-US" sz="2400" dirty="0"/>
              <a:t>Supervisor/Team leads</a:t>
            </a:r>
          </a:p>
          <a:p>
            <a:pPr algn="l"/>
            <a:endParaRPr lang="en-US" sz="2400" dirty="0"/>
          </a:p>
          <a:p>
            <a:pPr marL="285750" indent="-285750" algn="l">
              <a:buFont typeface="Arial" panose="020B0604020202020204" pitchFamily="34" charset="0"/>
              <a:buChar char="•"/>
            </a:pPr>
            <a:r>
              <a:rPr lang="en-US" sz="2400" dirty="0"/>
              <a:t>Business unit leaders</a:t>
            </a:r>
          </a:p>
          <a:p>
            <a:pPr marL="285750" indent="-285750" algn="l">
              <a:buFont typeface="Arial" panose="020B0604020202020204" pitchFamily="34" charset="0"/>
              <a:buChar char="•"/>
            </a:pPr>
            <a:endParaRPr lang="en-US" sz="2400" dirty="0"/>
          </a:p>
          <a:p>
            <a:pPr marL="285750" indent="-285750" algn="l">
              <a:buFont typeface="Arial" panose="020B0604020202020204" pitchFamily="34" charset="0"/>
              <a:buChar char="•"/>
            </a:pPr>
            <a:r>
              <a:rPr lang="en-US" sz="2400" dirty="0"/>
              <a:t>HR analyst</a:t>
            </a:r>
          </a:p>
          <a:p>
            <a:pPr algn="l"/>
            <a:endParaRPr lang="en-US" sz="2400" dirty="0"/>
          </a:p>
          <a:p>
            <a:pPr marL="285750" indent="-285750" algn="l">
              <a:buFont typeface="Arial" panose="020B0604020202020204" pitchFamily="34" charset="0"/>
              <a:buChar char="•"/>
            </a:pPr>
            <a:r>
              <a:rPr lang="en-US" sz="2400" dirty="0"/>
              <a:t>Line Managers</a:t>
            </a:r>
          </a:p>
          <a:p>
            <a:pPr algn="l"/>
            <a:endParaRPr lang="en-US" sz="2400" dirty="0"/>
          </a:p>
          <a:p>
            <a:pPr marL="285750" indent="-285750" algn="l">
              <a:buFont typeface="Arial" panose="020B0604020202020204" pitchFamily="34" charset="0"/>
              <a:buChar char="•"/>
            </a:pPr>
            <a:r>
              <a:rPr lang="en-US" sz="2400" dirty="0"/>
              <a:t>Employee</a:t>
            </a:r>
          </a:p>
          <a:p>
            <a:pPr marL="285750" indent="-285750" algn="l">
              <a:buFont typeface="Arial" panose="020B0604020202020204" pitchFamily="34" charset="0"/>
              <a:buChar char="•"/>
            </a:pPr>
            <a:endParaRPr lang="en-US" sz="2400" dirty="0"/>
          </a:p>
          <a:p>
            <a:pPr marL="285750" indent="-285750" algn="l">
              <a:buFont typeface="Arial" panose="020B0604020202020204" pitchFamily="34" charset="0"/>
              <a:buChar char="•"/>
            </a:pP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EA44BF02-190F-2B01-52EC-31E2AAAA8A08}"/>
              </a:ext>
            </a:extLst>
          </p:cNvPr>
          <p:cNvSpPr txBox="1"/>
          <p:nvPr/>
        </p:nvSpPr>
        <p:spPr>
          <a:xfrm>
            <a:off x="3107568" y="328196"/>
            <a:ext cx="6703182" cy="5262979"/>
          </a:xfrm>
          <a:prstGeom prst="rect">
            <a:avLst/>
          </a:prstGeom>
          <a:noFill/>
        </p:spPr>
        <p:txBody>
          <a:bodyPr wrap="square" rtlCol="0">
            <a:spAutoFit/>
          </a:bodyPr>
          <a:lstStyle/>
          <a:p>
            <a:pPr algn="l"/>
            <a:r>
              <a:rPr lang="en-US" sz="2800" dirty="0"/>
              <a:t>
Our solution is a customized Excel-based employee performance analysis system that automates and streamlines the evaluation process. It provides a user-friendly dashboard for easy data entry, real-time performance tracking, and actionable insights for informed decision-making.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901014B8-5878-6BEC-7136-A062F6520C5B}"/>
              </a:ext>
            </a:extLst>
          </p:cNvPr>
          <p:cNvSpPr txBox="1"/>
          <p:nvPr/>
        </p:nvSpPr>
        <p:spPr>
          <a:xfrm>
            <a:off x="1443317" y="1373938"/>
            <a:ext cx="5907742" cy="3970318"/>
          </a:xfrm>
          <a:prstGeom prst="rect">
            <a:avLst/>
          </a:prstGeom>
          <a:noFill/>
        </p:spPr>
        <p:txBody>
          <a:bodyPr wrap="square" rtlCol="0">
            <a:spAutoFit/>
          </a:bodyPr>
          <a:lstStyle/>
          <a:p>
            <a:pPr algn="l"/>
            <a:r>
              <a:rPr lang="en-US" sz="2800" dirty="0"/>
              <a:t> The dataset contains employee performance data, including metrics, evaluations, and training records, used to analyze and evaluate employee performance.
This dataset description provides a clear understanding of the variables, data types, and structure of the employee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374EF49-6087-4BBC-27C8-84D471A7486F}"/>
              </a:ext>
            </a:extLst>
          </p:cNvPr>
          <p:cNvSpPr txBox="1"/>
          <p:nvPr/>
        </p:nvSpPr>
        <p:spPr>
          <a:xfrm>
            <a:off x="2514600" y="2171700"/>
            <a:ext cx="6838950" cy="3046988"/>
          </a:xfrm>
          <a:prstGeom prst="rect">
            <a:avLst/>
          </a:prstGeom>
          <a:noFill/>
        </p:spPr>
        <p:txBody>
          <a:bodyPr wrap="square" rtlCol="0">
            <a:spAutoFit/>
          </a:bodyPr>
          <a:lstStyle/>
          <a:p>
            <a:pPr algn="l"/>
            <a:r>
              <a:rPr lang="en-US" sz="2400" dirty="0"/>
              <a:t> Instantly generate performance reports with real-time data, eliminating manual errors and saving time.</a:t>
            </a:r>
          </a:p>
          <a:p>
            <a:pPr algn="l"/>
            <a:r>
              <a:rPr lang="en-US" sz="2400" dirty="0"/>
              <a:t>Create personalized performance insights with interactive and visual dashboards. Uncover hidden trends and patterns in performance data, enabling proactive decision-making.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Revathi .V</cp:lastModifiedBy>
  <cp:revision>16</cp:revision>
  <dcterms:created xsi:type="dcterms:W3CDTF">2024-03-29T15:07:22Z</dcterms:created>
  <dcterms:modified xsi:type="dcterms:W3CDTF">2024-08-31T05:18:23Z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