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F83-9D91-8D82-A0F3-6E54A261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FA141-E1F6-B870-0B5C-38B57F6D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7E2-2DD8-231B-B786-93E0E3DB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8E9E-D116-C935-0AA6-778B6E8E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4BC5-DF50-DB6F-3CDE-23B9779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4129-022D-BDCD-B385-CC4EE9A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46BB-DB73-D87C-09C9-DF53B1D6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5329-0ACC-910B-47F9-E1C01F20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C006-329E-EA7D-946E-704E248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83A4-9247-D708-FD54-70E14AB7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EBB35-FCAE-5B9A-6C06-D400F99CB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29317-DD40-B921-6BB3-B49713930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693F-A8CD-B1BF-D903-C37A5326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E3E7-273D-0001-4EC5-F28C1231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8CB3-BF0C-00D7-B367-1BF23892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2F9-1257-EEDB-30FA-016ED437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D024-D5A9-E032-F4CB-94C11735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0EDA-3D70-70CF-76EB-93818E98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EA7F-5A7C-3DCE-8CF9-34C034F6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3A12-F98A-0AE5-1943-3AB1EF0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E10C-5735-4704-69D0-D7C33208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7D41-4941-0A38-9A84-383330A8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99FD-341C-E33A-CC20-C58214B5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BFC4-DDE4-8586-7FCE-817546E0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4701-1A7E-F7A9-E44B-33760D6B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4DC1-1302-FCA4-4038-8CA4AC1F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E770-2FC8-1A5B-C928-CDB35C770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E19BA-422E-2CD5-05D9-08FE5CC0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5F4E-0E5A-82C7-BC2B-5C8A6203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7C07-B09E-D4B6-2D57-A656D7E2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F5CC-72E2-D694-16ED-1783B4EF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B6E4-F72A-8040-3D22-1451C51D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B971-8CFA-E295-E99B-E5A467B5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E87B-CB43-EC92-717C-4305D5E2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12F2A-5B7C-FB78-2FAE-DF15F21F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0ED4-4294-8997-06D5-587A1608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F39A7-7CFB-74DF-74DC-3CBC972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04042-7123-A759-70BF-7AB9ED0C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9A2AB-DD4D-4BDC-F780-06169621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8373-B898-87CE-C030-8F553CB5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3F21-01E6-1FDC-831E-DE4E76E0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4969-7C28-5D62-A63D-A8925388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AB4FE-2098-95AC-396B-9920B74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7BBFB-0F31-78AA-3D44-95C56359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BF0E-890A-A0BD-7123-C714AFE5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320B-AC07-CBE0-C02A-B6556FB0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6BFE-6246-6424-7823-80BE70DA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45E9-0AB5-95BA-7DD6-43922446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C44B-DB70-B950-735A-F302E34B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A0BF-B07F-1346-93C1-FCD68BD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D63E-ADB5-5DF6-0B0D-A9F20F91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37AC-814F-0F08-61E0-D9C61BE5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DCDB-E2FC-D84C-057A-5FACC56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D85AB-1464-3D0E-8026-15AB9C05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E7256-A410-FBE1-6AE3-57A03941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23B8A-F67A-4774-1492-57AC9D2A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98E0-49AA-E365-7E7A-4FD4657C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3ADF-69DB-E002-C343-F57583F4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AD7CA-F6A8-06A4-6A8A-EDEE07A5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074A-8025-C8B2-AC7D-15D41454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4345-C492-DC0D-E8A1-51DB3B7B8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D918-25A6-CC4F-811F-6349226A7E0F}" type="datetimeFigureOut">
              <a:rPr lang="en-US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08CC-351A-7056-538F-0A5DD3580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F688-5CAC-7460-825B-BBD966E1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DD45-CEAE-E54F-B848-938606DD46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BEBA767-C5D1-3B1E-F7CE-AB90124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1" y="-476498"/>
            <a:ext cx="12436602" cy="80051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6916B-DDA9-1D94-26FF-C73FC8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3" y="3526087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</a:rPr>
              <a:t>1.Ragul.C.K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</a:rPr>
              <a:t>2.Rajavenkteshwaran.A.S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</a:rPr>
              <a:t>3.Revathi.S</a:t>
            </a:r>
          </a:p>
          <a:p>
            <a:pPr marL="0" indent="0">
              <a:buNone/>
            </a:pPr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</a:rPr>
              <a:t>4.Sabari.J</a:t>
            </a:r>
          </a:p>
          <a:p>
            <a:pPr marL="0" indent="0">
              <a:buNone/>
            </a:pP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8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1CC9-7EAF-98B2-0D96-47EE4C93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E881BA-47FC-5331-2190-B08DD8BF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8382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2125-E393-3937-71B8-37BB2F87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8E09F9-752E-FC89-9E4C-316D7E45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54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1B61-460C-75B0-6D2C-E3B89A54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1622DB-CEB4-36DB-2025-E9D394DC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75944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B838-4E78-C34F-7DF9-A4D180F8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240A3-782D-B0B4-48B4-A0F343E1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" y="0"/>
            <a:ext cx="12183264" cy="6858000"/>
          </a:xfrm>
        </p:spPr>
      </p:pic>
    </p:spTree>
    <p:extLst>
      <p:ext uri="{BB962C8B-B14F-4D97-AF65-F5344CB8AC3E}">
        <p14:creationId xmlns:p14="http://schemas.microsoft.com/office/powerpoint/2010/main" val="16297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3A2087B7-1E21-35B7-0DCA-63B5D83D8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6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D2BEB8-5501-4ED5-9B5A-080E9B0A4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E4C786-6CC1-BEC6-14D3-DD33AE25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A59997-5315-6C86-AB2E-DFFD877B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EC6-200C-CE88-93CF-CE03985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4F300B-71C5-115A-6668-F65C4914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69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C07-FE24-FFAC-42C4-2E9C7C8F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F9129D-5789-4758-F055-ACFFA5129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95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DB5-C559-1EB8-A04B-6B0B30F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D24E3A-50D2-1C81-6B10-9A2349A0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741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AC7-D992-8192-A634-E44FB066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2BDE35-C88A-9145-3BDD-5B0095113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19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AAC1-B4A6-6619-CACA-3EED19F7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AEC96F-F67D-920C-E856-C4948E6C8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18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revathisivasangaran@gmail.com</dc:creator>
  <cp:lastModifiedBy>revathisivasangaran@gmail.com</cp:lastModifiedBy>
  <cp:revision>6</cp:revision>
  <dcterms:created xsi:type="dcterms:W3CDTF">2023-05-31T12:08:13Z</dcterms:created>
  <dcterms:modified xsi:type="dcterms:W3CDTF">2023-05-31T15:29:15Z</dcterms:modified>
</cp:coreProperties>
</file>