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8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FBC0-C9E0-454A-8B0C-0FE12FDE182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47AF-DC84-44B0-870D-EB28AC39F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47AF-DC84-44B0-870D-EB28AC39F80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2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2597D2-BB59-4510-B115-6012E6DC9DD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499166" y="1312368"/>
            <a:ext cx="6290957" cy="1606494"/>
          </a:xfrm>
        </p:spPr>
        <p:txBody>
          <a:bodyPr/>
          <a:lstStyle/>
          <a:p>
            <a:pPr algn="ctr"/>
            <a:r>
              <a:rPr lang="en-GB" dirty="0" smtClean="0"/>
              <a:t>  Tourist </a:t>
            </a:r>
            <a:r>
              <a:rPr lang="en-GB" dirty="0"/>
              <a:t>Information System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4797152"/>
            <a:ext cx="5904656" cy="936104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                        </a:t>
            </a:r>
            <a:r>
              <a:rPr lang="en-GB" sz="1900" b="1" dirty="0" smtClean="0">
                <a:latin typeface="Arial Black" pitchFamily="34" charset="0"/>
              </a:rPr>
              <a:t>BY </a:t>
            </a:r>
          </a:p>
          <a:p>
            <a:pPr algn="ctr"/>
            <a:r>
              <a:rPr lang="en-GB" sz="1900" b="1" dirty="0" smtClean="0">
                <a:latin typeface="Arial Black" pitchFamily="34" charset="0"/>
              </a:rPr>
              <a:t>     G.REVATHI </a:t>
            </a:r>
            <a:r>
              <a:rPr lang="en-GB" sz="1900" b="1" dirty="0" smtClean="0">
                <a:latin typeface="Arial Black" pitchFamily="34" charset="0"/>
                <a:cs typeface="Adobe Arabic" pitchFamily="18" charset="-78"/>
              </a:rPr>
              <a:t>M.com</a:t>
            </a:r>
            <a:r>
              <a:rPr lang="en-GB" sz="1900" b="1" dirty="0" smtClean="0">
                <a:latin typeface="Arial Black" pitchFamily="34" charset="0"/>
              </a:rPr>
              <a:t>.,B.ED</a:t>
            </a:r>
            <a:r>
              <a:rPr lang="en-GB" sz="1500" b="1" dirty="0" smtClean="0">
                <a:latin typeface="Arial Black" pitchFamily="34" charset="0"/>
              </a:rPr>
              <a:t>.,</a:t>
            </a:r>
            <a:r>
              <a:rPr lang="en-GB" sz="1900" b="1" dirty="0" smtClean="0">
                <a:latin typeface="Arial Black" pitchFamily="34" charset="0"/>
              </a:rPr>
              <a:t>HDCA.,       PGDca., </a:t>
            </a:r>
            <a:r>
              <a:rPr lang="en-GB" sz="1900" b="1" dirty="0" smtClean="0">
                <a:latin typeface="Arial Black" pitchFamily="34" charset="0"/>
              </a:rPr>
              <a:t>Data Analyst</a:t>
            </a:r>
            <a:endParaRPr lang="en-GB" sz="1900" b="1" dirty="0">
              <a:latin typeface="Arial Black" pitchFamily="34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478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516316" cy="797768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Conclusion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Tourist </a:t>
            </a: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System provides a valuable tool for tourists planning their trips to various destinations in India. By consolidating and presenting essential information in a user-friendly manner, the system enhances the travel planning process, helping users make informed decisions. The project successfully addresses the need </a:t>
            </a:r>
            <a:endParaRPr lang="en-GB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4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510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05" y="172616"/>
            <a:ext cx="7520940" cy="548640"/>
          </a:xfrm>
        </p:spPr>
        <p:txBody>
          <a:bodyPr/>
          <a:lstStyle/>
          <a:p>
            <a:r>
              <a:rPr lang="en-GB" sz="2000" dirty="0" smtClean="0">
                <a:latin typeface="Arial Black" pitchFamily="34" charset="0"/>
              </a:rPr>
              <a:t/>
            </a:r>
            <a:br>
              <a:rPr lang="en-GB" sz="2000" dirty="0" smtClean="0">
                <a:latin typeface="Arial Black" pitchFamily="34" charset="0"/>
              </a:rPr>
            </a:br>
            <a:r>
              <a:rPr lang="en-GB" sz="2000" dirty="0" smtClean="0">
                <a:latin typeface="Arial Black" pitchFamily="34" charset="0"/>
              </a:rPr>
              <a:t> Aim </a:t>
            </a:r>
            <a:r>
              <a:rPr lang="en-GB" sz="2000" dirty="0">
                <a:latin typeface="Arial Black" pitchFamily="34" charset="0"/>
              </a:rPr>
              <a:t>of the </a:t>
            </a:r>
            <a:r>
              <a:rPr lang="en-GB" sz="2000" dirty="0" smtClean="0">
                <a:latin typeface="Arial Black" pitchFamily="34" charset="0"/>
              </a:rPr>
              <a:t>Project </a:t>
            </a:r>
            <a:r>
              <a:rPr lang="en-GB" sz="2000" dirty="0">
                <a:latin typeface="Arial Black" pitchFamily="34" charset="0"/>
              </a:rPr>
              <a:t/>
            </a:r>
            <a:br>
              <a:rPr lang="en-GB" sz="2000" dirty="0">
                <a:latin typeface="Arial Black" pitchFamily="34" charset="0"/>
              </a:rPr>
            </a:br>
            <a:endParaRPr lang="en-GB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05" y="907484"/>
            <a:ext cx="7997512" cy="398455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Comprehensive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Destination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 Tourist Information System will provide users with detailed information on popular tourist destinations in India, including major attractions, local activities, and cultural highlights.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Transportation Information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Users will receive essential information on transportation options to and within the destination, including details on flights, trains, buses, and local transit systems.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6632"/>
            <a:ext cx="7520940" cy="797768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>
                <a:latin typeface="Arial Black" pitchFamily="34" charset="0"/>
              </a:rPr>
              <a:t>Business </a:t>
            </a:r>
            <a:r>
              <a:rPr lang="en-GB" sz="2000" dirty="0">
                <a:latin typeface="Arial Black" pitchFamily="34" charset="0"/>
              </a:rPr>
              <a:t>Problem or Problem Statement</a:t>
            </a:r>
            <a:br>
              <a:rPr lang="en-GB" sz="2000" dirty="0">
                <a:latin typeface="Arial Black" pitchFamily="34" charset="0"/>
              </a:rPr>
            </a:br>
            <a:endParaRPr lang="en-GB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/>
              <a:t>    Tourists </a:t>
            </a:r>
            <a:r>
              <a:rPr lang="en-GB" sz="2000" dirty="0"/>
              <a:t>need detailed info to plan trips well.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/>
              <a:t>     No </a:t>
            </a:r>
            <a:r>
              <a:rPr lang="en-GB" sz="2000" dirty="0"/>
              <a:t>one-stop platform for reliable info causes inconvenience.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/>
              <a:t>     Travel </a:t>
            </a:r>
            <a:r>
              <a:rPr lang="en-GB" sz="2000" dirty="0"/>
              <a:t>experience suffers without easy access to info</a:t>
            </a:r>
            <a:r>
              <a:rPr lang="en-GB" sz="2000" dirty="0" smtClean="0"/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/>
              <a:t>    Solution </a:t>
            </a:r>
            <a:r>
              <a:rPr lang="en-GB" sz="2000" dirty="0"/>
              <a:t>needed</a:t>
            </a:r>
            <a:r>
              <a:rPr lang="en-GB" sz="2000" dirty="0" smtClean="0"/>
              <a:t>: create </a:t>
            </a:r>
            <a:r>
              <a:rPr lang="en-GB" sz="2000" dirty="0"/>
              <a:t>a system that gathers and presents </a:t>
            </a:r>
            <a:r>
              <a:rPr lang="en-GB" sz="2000" dirty="0" smtClean="0"/>
              <a:t>      tourist info </a:t>
            </a:r>
            <a:r>
              <a:rPr lang="en-GB" sz="2000" dirty="0"/>
              <a:t>in one place.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279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 Black" pitchFamily="34" charset="0"/>
              </a:rPr>
              <a:t>Project</a:t>
            </a:r>
            <a:r>
              <a:rPr lang="en-GB" sz="2400" b="1" dirty="0">
                <a:latin typeface="Arial Black" pitchFamily="34" charset="0"/>
              </a:rPr>
              <a:t> Description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 Create </a:t>
            </a:r>
            <a:r>
              <a:rPr lang="en-GB" dirty="0"/>
              <a:t>a Python command-line app.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 Store </a:t>
            </a:r>
            <a:r>
              <a:rPr lang="en-GB" dirty="0"/>
              <a:t>and retrieve tourist info for Indian destinations.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dirty="0" smtClean="0"/>
              <a:t>  </a:t>
            </a:r>
            <a:r>
              <a:rPr lang="en-GB" dirty="0"/>
              <a:t>Use a set dataset with details on attractions, activities, and transportation.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/>
              <a:t>Users input a destination name to access relevant info.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  Aims </a:t>
            </a:r>
            <a:r>
              <a:rPr lang="en-GB" dirty="0"/>
              <a:t>to improve travel planning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8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>
                <a:latin typeface="Arial Black" pitchFamily="34" charset="0"/>
              </a:rPr>
              <a:t>Functionality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Add </a:t>
            </a:r>
            <a:r>
              <a:rPr lang="en-GB" dirty="0" smtClean="0"/>
              <a:t>Destination  </a:t>
            </a:r>
            <a:r>
              <a:rPr lang="en-GB" b="0" dirty="0" smtClean="0"/>
              <a:t>: </a:t>
            </a:r>
            <a:r>
              <a:rPr lang="en-GB" dirty="0" smtClean="0"/>
              <a:t> </a:t>
            </a:r>
            <a:r>
              <a:rPr lang="en-GB" dirty="0"/>
              <a:t>Allows the addition of a new destination with its associated </a:t>
            </a:r>
            <a:r>
              <a:rPr lang="en-GB" dirty="0" smtClean="0"/>
              <a:t> information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Retrieve Information: Fetches and displays information about a specific destination entered by the user.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List </a:t>
            </a:r>
            <a:r>
              <a:rPr lang="en-GB" dirty="0" smtClean="0"/>
              <a:t>Destinations : </a:t>
            </a:r>
            <a:r>
              <a:rPr lang="en-GB" dirty="0"/>
              <a:t>Lists all available destinations to inform users about their options.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User </a:t>
            </a:r>
            <a:r>
              <a:rPr lang="en-GB" dirty="0" smtClean="0"/>
              <a:t>Interaction : </a:t>
            </a:r>
            <a:r>
              <a:rPr lang="en-GB" dirty="0"/>
              <a:t>Provides an interactive command-line interface for user input and output.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5760"/>
            <a:ext cx="7516316" cy="90300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000" dirty="0">
                <a:latin typeface="Arial Black" pitchFamily="34" charset="0"/>
              </a:rPr>
              <a:t/>
            </a:r>
            <a:br>
              <a:rPr lang="en-GB" sz="2000" dirty="0">
                <a:latin typeface="Arial Black" pitchFamily="34" charset="0"/>
              </a:rPr>
            </a:br>
            <a:r>
              <a:rPr lang="en-GB" sz="2000" dirty="0" smtClean="0">
                <a:latin typeface="Arial Black" pitchFamily="34" charset="0"/>
              </a:rPr>
              <a:t>Input </a:t>
            </a:r>
            <a:r>
              <a:rPr lang="en-GB" sz="2000" dirty="0">
                <a:latin typeface="Arial Black" pitchFamily="34" charset="0"/>
              </a:rPr>
              <a:t>Versatility with Error Handling and Exception </a:t>
            </a:r>
            <a:r>
              <a:rPr lang="en-GB" sz="2000" dirty="0" smtClean="0">
                <a:latin typeface="Arial Black" pitchFamily="34" charset="0"/>
              </a:rPr>
              <a:t>Handling   : 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r>
              <a:rPr lang="en-GB" sz="2000" dirty="0">
                <a:latin typeface="Arial Black" pitchFamily="34" charset="0"/>
              </a:rPr>
              <a:t>Input </a:t>
            </a:r>
            <a:r>
              <a:rPr lang="en-GB" sz="2000" dirty="0" smtClean="0">
                <a:latin typeface="Arial Black" pitchFamily="34" charset="0"/>
              </a:rPr>
              <a:t>Handling  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  The </a:t>
            </a:r>
            <a:r>
              <a:rPr lang="en-GB" sz="2000" dirty="0"/>
              <a:t>system prompts the user to enter the name of a destination.</a:t>
            </a:r>
          </a:p>
          <a:p>
            <a:r>
              <a:rPr lang="en-GB" sz="2000" dirty="0">
                <a:latin typeface="Arial Black" pitchFamily="34" charset="0"/>
              </a:rPr>
              <a:t>Error </a:t>
            </a:r>
            <a:r>
              <a:rPr lang="en-GB" sz="2000" dirty="0" smtClean="0">
                <a:latin typeface="Arial Black" pitchFamily="34" charset="0"/>
              </a:rPr>
              <a:t>Handling  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  If  the </a:t>
            </a:r>
            <a:r>
              <a:rPr lang="en-GB" sz="2000" dirty="0"/>
              <a:t>user inputs a destination that is not in the system, the system responds with "Destination not found."</a:t>
            </a:r>
          </a:p>
          <a:p>
            <a:r>
              <a:rPr lang="en-GB" sz="2000" dirty="0">
                <a:latin typeface="Arial Black" pitchFamily="34" charset="0"/>
              </a:rPr>
              <a:t>Exception </a:t>
            </a:r>
            <a:r>
              <a:rPr lang="en-GB" sz="2000" dirty="0" smtClean="0">
                <a:latin typeface="Arial Black" pitchFamily="34" charset="0"/>
              </a:rPr>
              <a:t>Handling  :  </a:t>
            </a:r>
          </a:p>
          <a:p>
            <a:r>
              <a:rPr lang="en-GB" sz="2000" dirty="0" smtClean="0"/>
              <a:t>       The </a:t>
            </a:r>
            <a:r>
              <a:rPr lang="en-GB" sz="2000" dirty="0"/>
              <a:t>system gracefully handles keyboard interrupts (</a:t>
            </a:r>
            <a:r>
              <a:rPr lang="en-GB" sz="2000" dirty="0" err="1"/>
              <a:t>Ctrl+C</a:t>
            </a:r>
            <a:r>
              <a:rPr lang="en-GB" sz="2000" dirty="0"/>
              <a:t>) and end-of-file errors (</a:t>
            </a:r>
            <a:r>
              <a:rPr lang="en-GB" sz="2000" dirty="0" err="1"/>
              <a:t>Ctrl+D</a:t>
            </a:r>
            <a:r>
              <a:rPr lang="en-GB" sz="2000" dirty="0"/>
              <a:t>) to exit the program without crashing.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931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516316" cy="797768"/>
          </a:xfrm>
        </p:spPr>
        <p:txBody>
          <a:bodyPr/>
          <a:lstStyle/>
          <a:p>
            <a:r>
              <a:rPr lang="en-GB" dirty="0"/>
              <a:t>Results and Outcomes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8280920" cy="363157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908720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GB" b="1" dirty="0"/>
              <a:t>Comprehensive Platform</a:t>
            </a:r>
            <a:r>
              <a:rPr lang="en-GB" dirty="0"/>
              <a:t>: The Tourist Information System provides a centralized platform for accessing detailed information about popular destinations in India, covering attractions, activities, and transportation options.</a:t>
            </a:r>
          </a:p>
          <a:p>
            <a:pPr>
              <a:lnSpc>
                <a:spcPct val="250000"/>
              </a:lnSpc>
            </a:pPr>
            <a:r>
              <a:rPr lang="en-GB" b="1" dirty="0"/>
              <a:t>Improved Accessibility</a:t>
            </a:r>
            <a:r>
              <a:rPr lang="en-GB" dirty="0"/>
              <a:t>: </a:t>
            </a:r>
            <a:r>
              <a:rPr lang="en-GB" dirty="0" err="1"/>
              <a:t>Travelers</a:t>
            </a:r>
            <a:r>
              <a:rPr lang="en-GB" dirty="0"/>
              <a:t> benefit from improved access to tourist information, facilitating effective trip planning. This accessibility enhances the overall travel experience and helps users make informed decisions.</a:t>
            </a:r>
          </a:p>
          <a:p>
            <a:pPr>
              <a:lnSpc>
                <a:spcPct val="2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520940" cy="54864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Results </a:t>
            </a:r>
            <a:r>
              <a:rPr lang="en-GB" dirty="0"/>
              <a:t>and Outcomes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3579849"/>
          </a:xfrm>
        </p:spPr>
        <p:txBody>
          <a:bodyPr/>
          <a:lstStyle/>
          <a:p>
            <a:endParaRPr lang="en-GB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 smtClean="0">
                <a:latin typeface="Arial Black" pitchFamily="34" charset="0"/>
              </a:rPr>
              <a:t>Enhanced </a:t>
            </a:r>
            <a:r>
              <a:rPr lang="en-GB" b="0" dirty="0">
                <a:latin typeface="Arial Black" pitchFamily="34" charset="0"/>
              </a:rPr>
              <a:t>User Experience: </a:t>
            </a:r>
            <a:r>
              <a:rPr lang="en-GB" b="0" dirty="0"/>
              <a:t>The system offers a user-friendly interface, ensuring a seamless experience for accessing destination information. This aspect contributes to user satisfaction and encourages continued engagement with the platform.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 smtClean="0"/>
              <a:t> </a:t>
            </a:r>
            <a:r>
              <a:rPr lang="en-GB" dirty="0" smtClean="0">
                <a:latin typeface="Arial Black" pitchFamily="34" charset="0"/>
              </a:rPr>
              <a:t>Increased </a:t>
            </a:r>
            <a:r>
              <a:rPr lang="en-GB" dirty="0">
                <a:latin typeface="Arial Black" pitchFamily="34" charset="0"/>
              </a:rPr>
              <a:t>Tourism Promotion: </a:t>
            </a:r>
            <a:r>
              <a:rPr lang="en-GB" b="0" dirty="0"/>
              <a:t>By showcasing diverse attractions and activities, the system contributes to raising awareness and promoting tourism in India. It serves as a valuable tool for highlighting the country's rich cultural heritage and scenic beauty to both domestic and international </a:t>
            </a:r>
            <a:r>
              <a:rPr lang="en-GB" b="0" dirty="0" err="1"/>
              <a:t>travelers</a:t>
            </a:r>
            <a:r>
              <a:rPr lang="en-GB" b="0" dirty="0" smtClean="0"/>
              <a:t>.</a:t>
            </a:r>
            <a:endParaRPr lang="en-GB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092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09" y="-171400"/>
            <a:ext cx="9396536" cy="5517579"/>
          </a:xfrm>
        </p:spPr>
      </p:pic>
    </p:spTree>
    <p:extLst>
      <p:ext uri="{BB962C8B-B14F-4D97-AF65-F5344CB8AC3E}">
        <p14:creationId xmlns:p14="http://schemas.microsoft.com/office/powerpoint/2010/main" val="1653850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154</TotalTime>
  <Words>510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  Tourist Information System </vt:lpstr>
      <vt:lpstr>  Aim of the Project  </vt:lpstr>
      <vt:lpstr> Business Problem or Problem Statement </vt:lpstr>
      <vt:lpstr>Project Description</vt:lpstr>
      <vt:lpstr> Functionality </vt:lpstr>
      <vt:lpstr>  Input Versatility with Error Handling and Exception Handling   :  </vt:lpstr>
      <vt:lpstr>Results and Outcomes </vt:lpstr>
      <vt:lpstr> Results and Outcomes </vt:lpstr>
      <vt:lpstr>PowerPoint Presentation</vt:lpstr>
      <vt:lpstr> 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2024-05-28T17:12:09Z</dcterms:created>
  <dcterms:modified xsi:type="dcterms:W3CDTF">2024-05-29T05:56:07Z</dcterms:modified>
</cp:coreProperties>
</file>