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71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>
        <p:scale>
          <a:sx n="89" d="100"/>
          <a:sy n="89" d="100"/>
        </p:scale>
        <p:origin x="-67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FBC0-C9E0-454A-8B0C-0FE12FDE182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47AF-DC84-44B0-870D-EB28AC39F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47AF-DC84-44B0-870D-EB28AC39F80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2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2597D2-BB59-4510-B115-6012E6DC9DD0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FCD3268-E744-4967-88D0-FF192FE5C1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596" y="4869160"/>
            <a:ext cx="5904656" cy="936104"/>
          </a:xfrm>
        </p:spPr>
        <p:txBody>
          <a:bodyPr>
            <a:normAutofit/>
          </a:bodyPr>
          <a:lstStyle/>
          <a:p>
            <a:pPr algn="ctr"/>
            <a:r>
              <a:rPr lang="en-GB" sz="12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GB" sz="19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19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GB" sz="1200" b="1" dirty="0" smtClean="0">
                <a:latin typeface="Times New Roman" pitchFamily="18" charset="0"/>
                <a:cs typeface="Times New Roman" pitchFamily="18" charset="0"/>
              </a:rPr>
              <a:t>G.REVATHI M.com.,B.ED.,HDCA.,       </a:t>
            </a:r>
            <a:r>
              <a:rPr lang="en-GB" sz="1200" b="1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PGDca</a:t>
            </a:r>
            <a:r>
              <a:rPr lang="en-GB" sz="1200" b="1" dirty="0" smtClean="0">
                <a:latin typeface="Times New Roman" pitchFamily="18" charset="0"/>
                <a:cs typeface="Times New Roman" pitchFamily="18" charset="0"/>
              </a:rPr>
              <a:t>., Data Analyst</a:t>
            </a:r>
            <a:endParaRPr lang="en-GB" sz="1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75656" y="1575956"/>
            <a:ext cx="5904656" cy="772923"/>
          </a:xfrm>
        </p:spPr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TOURIST INFORMATION SYSTEM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8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092380" cy="797768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b="1" dirty="0"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00628"/>
            <a:ext cx="8784976" cy="357984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Tourist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System provides a valuable tool for tourists planning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their trips to various destinations in India. By consolidating and presenting essential information in a user-friendly manner, the system enhances the travel planning process, helping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users make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informed decisions. The project successfully addresses the need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endParaRPr lang="en-GB" sz="1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510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2616"/>
            <a:ext cx="7799641" cy="548640"/>
          </a:xfrm>
        </p:spPr>
        <p:txBody>
          <a:bodyPr/>
          <a:lstStyle/>
          <a:p>
            <a:r>
              <a:rPr lang="en-GB" sz="2000" dirty="0" smtClean="0">
                <a:latin typeface="Arial Black" pitchFamily="34" charset="0"/>
              </a:rPr>
              <a:t/>
            </a:r>
            <a:br>
              <a:rPr lang="en-GB" sz="2000" dirty="0" smtClean="0">
                <a:latin typeface="Arial Black" pitchFamily="34" charset="0"/>
              </a:rPr>
            </a:br>
            <a:r>
              <a:rPr lang="en-GB" sz="2000" dirty="0" smtClean="0">
                <a:latin typeface="Arial Black" pitchFamily="34" charset="0"/>
              </a:rPr>
              <a:t>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Aim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000" dirty="0">
                <a:latin typeface="Arial Black" pitchFamily="34" charset="0"/>
              </a:rPr>
              <a:t/>
            </a:r>
            <a:br>
              <a:rPr lang="en-GB" sz="2000" dirty="0">
                <a:latin typeface="Arial Black" pitchFamily="34" charset="0"/>
              </a:rPr>
            </a:br>
            <a:endParaRPr lang="en-GB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055328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Complete </a:t>
            </a:r>
            <a:r>
              <a:rPr lang="en-GB" sz="180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Destination Details</a:t>
            </a:r>
            <a:r>
              <a:rPr lang="en-GB" sz="1800" dirty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: </a:t>
            </a:r>
            <a:r>
              <a:rPr lang="en-GB" sz="1800" b="0" dirty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The Tourist Information System will provide users with detailed information on popular tourist destinations in India, including major attractions, local activities, and cultural highlights</a:t>
            </a:r>
            <a:r>
              <a:rPr lang="en-GB" sz="1800" b="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.</a:t>
            </a:r>
            <a:endParaRPr lang="en-GB" sz="1800" b="0" dirty="0">
              <a:latin typeface="Times New Roman" pitchFamily="18" charset="0"/>
              <a:ea typeface="Calibri Light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Transportation Information</a:t>
            </a:r>
            <a:r>
              <a:rPr lang="en-GB" sz="1800" dirty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:</a:t>
            </a:r>
            <a:r>
              <a:rPr lang="en-GB" sz="1800" b="0" dirty="0" smtClean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 </a:t>
            </a:r>
            <a:r>
              <a:rPr lang="en-GB" sz="1800" b="0" dirty="0">
                <a:latin typeface="Times New Roman" pitchFamily="18" charset="0"/>
                <a:ea typeface="Calibri Light" pitchFamily="34" charset="0"/>
                <a:cs typeface="Times New Roman" pitchFamily="18" charset="0"/>
              </a:rPr>
              <a:t>Users will receive essential information on transportation options to and within the destination, including details on flights, trains, buses, and local transit systems.</a:t>
            </a:r>
          </a:p>
        </p:txBody>
      </p:sp>
    </p:spTree>
    <p:extLst>
      <p:ext uri="{BB962C8B-B14F-4D97-AF65-F5344CB8AC3E}">
        <p14:creationId xmlns:p14="http://schemas.microsoft.com/office/powerpoint/2010/main" val="16376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76356" cy="797768"/>
          </a:xfrm>
        </p:spPr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Problem or Problem Statement</a:t>
            </a:r>
            <a:br>
              <a:rPr lang="en-GB" sz="2000" b="1" dirty="0"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   Tourists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need detailed info to plan trips well.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    No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one-stop platform for reliable info causes inconvenience.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    Travel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experience suffers without easy access to info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   Solution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: create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a system that gathers and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presents tourist information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in one place</a:t>
            </a:r>
            <a:r>
              <a:rPr lang="en-GB" sz="20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latin typeface="Times New Roman" pitchFamily="18" charset="0"/>
                <a:cs typeface="Times New Roman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Create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a Python command-line app.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Store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and retrieve tourist info for Indian destinations.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Use a set dataset with details on attractions, activities, and transportation.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Users input a destination name to access relevant info.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 Aims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to improve travel planning process.</a:t>
            </a:r>
          </a:p>
        </p:txBody>
      </p:sp>
    </p:spTree>
    <p:extLst>
      <p:ext uri="{BB962C8B-B14F-4D97-AF65-F5344CB8AC3E}">
        <p14:creationId xmlns:p14="http://schemas.microsoft.com/office/powerpoint/2010/main" val="206418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b="1" dirty="0"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81379"/>
            <a:ext cx="7520940" cy="3843765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Destination 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Allows the addition of a new destination with its associated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 information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Retrieve Information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: Fetches and displays information about a specific destination entered by the user.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Destinations 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Lists all available destinations to inform users about their options.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Interaction :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Provides an interactive command-line interface for user input and output.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16316" cy="90300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000" dirty="0">
                <a:latin typeface="Arial Black" pitchFamily="34" charset="0"/>
              </a:rPr>
              <a:t/>
            </a:r>
            <a:br>
              <a:rPr lang="en-GB" sz="2000" dirty="0">
                <a:latin typeface="Arial Black" pitchFamily="34" charset="0"/>
              </a:rPr>
            </a:b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Versatility with Error Handling and Exception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b="1" dirty="0"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Handling :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system prompts the user to enter the name of a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    destination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Handling :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user inputs a destination that is not in the system, the system responds with "Destination not found."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GB" sz="1800" b="0" dirty="0" smtClean="0">
                <a:latin typeface="Times New Roman" pitchFamily="18" charset="0"/>
                <a:cs typeface="Times New Roman" pitchFamily="18" charset="0"/>
              </a:rPr>
              <a:t> : The 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system gracefully handles keyboard interrupts (</a:t>
            </a:r>
            <a:r>
              <a:rPr lang="en-GB" sz="1800" b="0" dirty="0" err="1"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) and end-of-file errors (</a:t>
            </a:r>
            <a:r>
              <a:rPr lang="en-GB" sz="1800" b="0" dirty="0" err="1">
                <a:latin typeface="Times New Roman" pitchFamily="18" charset="0"/>
                <a:cs typeface="Times New Roman" pitchFamily="18" charset="0"/>
              </a:rPr>
              <a:t>Ctrl+D</a:t>
            </a:r>
            <a:r>
              <a:rPr lang="en-GB" sz="1800" b="0" dirty="0">
                <a:latin typeface="Times New Roman" pitchFamily="18" charset="0"/>
                <a:cs typeface="Times New Roman" pitchFamily="18" charset="0"/>
              </a:rPr>
              <a:t>) to exit the program without crashing</a:t>
            </a:r>
            <a:r>
              <a:rPr lang="en-GB" sz="18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317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092380" cy="797768"/>
          </a:xfrm>
        </p:spPr>
        <p:txBody>
          <a:bodyPr/>
          <a:lstStyle/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Results and Outcomes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8280920" cy="363157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692696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Global P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latform 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The Tourist Information System provides a centralized platform for accessing detailed information about popular destinations in India, covering attractions, activities, and transportation options.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Accessibility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Travelers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benefit from improved access to tourist information, facilitating effective trip planning. This accessibility enhances the overall travel experience and helps users make informed decisions.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7519988" cy="549275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332657"/>
            <a:ext cx="8533705" cy="439248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b="0" dirty="0" smtClean="0">
                <a:latin typeface="Arial Black" pitchFamily="34" charset="0"/>
              </a:rPr>
              <a:t>Enhanced </a:t>
            </a:r>
            <a:r>
              <a:rPr lang="en-GB" b="0" dirty="0">
                <a:latin typeface="Arial Black" pitchFamily="34" charset="0"/>
              </a:rPr>
              <a:t>User Experience: </a:t>
            </a:r>
            <a:r>
              <a:rPr lang="en-GB" b="0" dirty="0"/>
              <a:t>The system offers a user-friendly interface, ensuring a </a:t>
            </a:r>
            <a:r>
              <a:rPr lang="en-GB" b="0" dirty="0" smtClean="0"/>
              <a:t>      seamless </a:t>
            </a:r>
            <a:r>
              <a:rPr lang="en-GB" b="0" dirty="0"/>
              <a:t>experience for accessing destination information. This aspect contributes to user satisfaction and encourages continued engagement with the platform.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>
                <a:latin typeface="Arial Black" pitchFamily="34" charset="0"/>
              </a:rPr>
              <a:t>Increased </a:t>
            </a:r>
            <a:r>
              <a:rPr lang="en-GB" dirty="0">
                <a:latin typeface="Arial Black" pitchFamily="34" charset="0"/>
              </a:rPr>
              <a:t>Tourism Promotion: </a:t>
            </a:r>
            <a:r>
              <a:rPr lang="en-GB" b="0" dirty="0"/>
              <a:t>By showcasing diverse attractions and activities, the system contributes to raising awareness and promoting tourism in India. It serves as a valuable tool for highlighting the country's rich cultural heritage and scenic beauty to both domestic and international </a:t>
            </a:r>
            <a:r>
              <a:rPr lang="en-GB" b="0" dirty="0" smtClean="0"/>
              <a:t>travellers.</a:t>
            </a:r>
            <a:endParaRPr lang="en-GB" b="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925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80434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956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405</TotalTime>
  <Words>507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TOURIST INFORMATION SYSTEM</vt:lpstr>
      <vt:lpstr>  Aim of the Project : </vt:lpstr>
      <vt:lpstr> Business Problem or Problem Statement </vt:lpstr>
      <vt:lpstr>Project Description</vt:lpstr>
      <vt:lpstr> Functionality: </vt:lpstr>
      <vt:lpstr>  Input Versatility with Error Handling and Exception Handling :  </vt:lpstr>
      <vt:lpstr>Results and Outcomes </vt:lpstr>
      <vt:lpstr>  </vt:lpstr>
      <vt:lpstr>OUTPUT:</vt:lpstr>
      <vt:lpstr> 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2024-05-28T17:12:09Z</dcterms:created>
  <dcterms:modified xsi:type="dcterms:W3CDTF">2024-05-30T17:26:15Z</dcterms:modified>
</cp:coreProperties>
</file>