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65" r:id="rId5"/>
  </p:sldMasterIdLst>
  <p:notesMasterIdLst>
    <p:notesMasterId r:id="rId13"/>
  </p:notesMasterIdLst>
  <p:handoutMasterIdLst>
    <p:handoutMasterId r:id="rId14"/>
  </p:handoutMasterIdLst>
  <p:sldIdLst>
    <p:sldId id="1332" r:id="rId6"/>
    <p:sldId id="1320" r:id="rId7"/>
    <p:sldId id="1323" r:id="rId8"/>
    <p:sldId id="1318" r:id="rId9"/>
    <p:sldId id="1334" r:id="rId10"/>
    <p:sldId id="1322" r:id="rId11"/>
    <p:sldId id="1326" r:id="rId12"/>
  </p:sldIdLst>
  <p:sldSz cx="9326563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/>
        </p14:section>
        <p14:section name="Color Template" id="{A073DAE3-B461-442F-A3D3-6642BD875E45}">
          <p14:sldIdLst>
            <p14:sldId id="1332"/>
            <p14:sldId id="1320"/>
            <p14:sldId id="1323"/>
            <p14:sldId id="1318"/>
            <p14:sldId id="1334"/>
            <p14:sldId id="1322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0000"/>
    <a:srgbClr val="FFFFFF"/>
    <a:srgbClr val="004B1C"/>
    <a:srgbClr val="004B50"/>
    <a:srgbClr val="002050"/>
    <a:srgbClr val="D83B01"/>
    <a:srgbClr val="737373"/>
    <a:srgbClr val="5C2D91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 autoAdjust="0"/>
    <p:restoredTop sz="96077" autoAdjust="0"/>
  </p:normalViewPr>
  <p:slideViewPr>
    <p:cSldViewPr>
      <p:cViewPr>
        <p:scale>
          <a:sx n="106" d="100"/>
          <a:sy n="106" d="100"/>
        </p:scale>
        <p:origin x="10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9/21/2015 10:54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9/21/2015 10:54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9/21/2015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to help</a:t>
            </a:r>
            <a:r>
              <a:rPr lang="en-US" baseline="0" dirty="0" smtClean="0"/>
              <a:t> us make games!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3A5C127-CB05-47B6-8D1E-7BC74A68F508}" type="datetime8">
              <a:rPr lang="en-US" smtClean="0"/>
              <a:t>9/21/2015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9/21/2015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9/21/2015 11:35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4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9/21/2015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9/21/2015 10:54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5057" r="21260"/>
          <a:stretch/>
        </p:blipFill>
        <p:spPr>
          <a:xfrm>
            <a:off x="0" y="0"/>
            <a:ext cx="9326880" cy="5712193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919163" y="2966162"/>
            <a:ext cx="8407400" cy="2668310"/>
            <a:chOff x="1376363" y="1681163"/>
            <a:chExt cx="11109323" cy="3525837"/>
          </a:xfrm>
        </p:grpSpPr>
        <p:sp>
          <p:nvSpPr>
            <p:cNvPr id="12" name="Freeform 11"/>
            <p:cNvSpPr>
              <a:spLocks noChangeArrowheads="1"/>
            </p:cNvSpPr>
            <p:nvPr userDrawn="1"/>
          </p:nvSpPr>
          <p:spPr bwMode="gray">
            <a:xfrm>
              <a:off x="11109325" y="1889124"/>
              <a:ext cx="1365580" cy="2084388"/>
            </a:xfrm>
            <a:custGeom>
              <a:avLst/>
              <a:gdLst>
                <a:gd name="connsiteX0" fmla="*/ 1109663 w 1365580"/>
                <a:gd name="connsiteY0" fmla="*/ 0 h 2084388"/>
                <a:gd name="connsiteX1" fmla="*/ 1333299 w 1365580"/>
                <a:gd name="connsiteY1" fmla="*/ 21174 h 2084388"/>
                <a:gd name="connsiteX2" fmla="*/ 1365580 w 1365580"/>
                <a:gd name="connsiteY2" fmla="*/ 28969 h 2084388"/>
                <a:gd name="connsiteX3" fmla="*/ 1365580 w 1365580"/>
                <a:gd name="connsiteY3" fmla="*/ 2055419 h 2084388"/>
                <a:gd name="connsiteX4" fmla="*/ 1333299 w 1365580"/>
                <a:gd name="connsiteY4" fmla="*/ 2063214 h 2084388"/>
                <a:gd name="connsiteX5" fmla="*/ 1109663 w 1365580"/>
                <a:gd name="connsiteY5" fmla="*/ 2084388 h 2084388"/>
                <a:gd name="connsiteX6" fmla="*/ 0 w 1365580"/>
                <a:gd name="connsiteY6" fmla="*/ 1042194 h 2084388"/>
                <a:gd name="connsiteX7" fmla="*/ 1109663 w 1365580"/>
                <a:gd name="connsiteY7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580" h="2084388">
                  <a:moveTo>
                    <a:pt x="1109663" y="0"/>
                  </a:moveTo>
                  <a:cubicBezTo>
                    <a:pt x="1186269" y="0"/>
                    <a:pt x="1261062" y="7291"/>
                    <a:pt x="1333299" y="21174"/>
                  </a:cubicBezTo>
                  <a:lnTo>
                    <a:pt x="1365580" y="28969"/>
                  </a:lnTo>
                  <a:lnTo>
                    <a:pt x="1365580" y="2055419"/>
                  </a:lnTo>
                  <a:lnTo>
                    <a:pt x="1333299" y="2063214"/>
                  </a:lnTo>
                  <a:cubicBezTo>
                    <a:pt x="1261062" y="2077097"/>
                    <a:pt x="1186269" y="2084388"/>
                    <a:pt x="1109663" y="2084388"/>
                  </a:cubicBezTo>
                  <a:cubicBezTo>
                    <a:pt x="496813" y="2084388"/>
                    <a:pt x="0" y="1617782"/>
                    <a:pt x="0" y="1042194"/>
                  </a:cubicBezTo>
                  <a:cubicBezTo>
                    <a:pt x="0" y="466606"/>
                    <a:pt x="496813" y="0"/>
                    <a:pt x="1109663" y="0"/>
                  </a:cubicBezTo>
                  <a:close/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gray">
            <a:xfrm>
              <a:off x="2865438" y="3475038"/>
              <a:ext cx="9597572" cy="1712912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 userDrawn="1"/>
          </p:nvSpPr>
          <p:spPr bwMode="gray">
            <a:xfrm>
              <a:off x="10752138" y="2427288"/>
              <a:ext cx="1146175" cy="1076325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gray">
            <a:xfrm>
              <a:off x="1376363" y="3122613"/>
              <a:ext cx="2628900" cy="2084387"/>
            </a:xfrm>
            <a:custGeom>
              <a:avLst/>
              <a:gdLst>
                <a:gd name="T0" fmla="*/ 662 w 784"/>
                <a:gd name="T1" fmla="*/ 331 h 662"/>
                <a:gd name="T2" fmla="*/ 331 w 784"/>
                <a:gd name="T3" fmla="*/ 662 h 662"/>
                <a:gd name="T4" fmla="*/ 0 w 784"/>
                <a:gd name="T5" fmla="*/ 331 h 662"/>
                <a:gd name="T6" fmla="*/ 331 w 784"/>
                <a:gd name="T7" fmla="*/ 0 h 662"/>
                <a:gd name="T8" fmla="*/ 662 w 784"/>
                <a:gd name="T9" fmla="*/ 33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662">
                  <a:moveTo>
                    <a:pt x="662" y="331"/>
                  </a:moveTo>
                  <a:cubicBezTo>
                    <a:pt x="662" y="514"/>
                    <a:pt x="784" y="662"/>
                    <a:pt x="331" y="662"/>
                  </a:cubicBez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2"/>
            <p:cNvSpPr>
              <a:spLocks noChangeArrowheads="1"/>
            </p:cNvSpPr>
            <p:nvPr userDrawn="1"/>
          </p:nvSpPr>
          <p:spPr bwMode="gray">
            <a:xfrm>
              <a:off x="9132888" y="2373313"/>
              <a:ext cx="2219325" cy="2084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3"/>
            <p:cNvSpPr>
              <a:spLocks noChangeArrowheads="1"/>
            </p:cNvSpPr>
            <p:nvPr userDrawn="1"/>
          </p:nvSpPr>
          <p:spPr bwMode="gray">
            <a:xfrm>
              <a:off x="8482013" y="2235200"/>
              <a:ext cx="1793875" cy="16843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4"/>
            <p:cNvSpPr>
              <a:spLocks noChangeArrowheads="1"/>
            </p:cNvSpPr>
            <p:nvPr userDrawn="1"/>
          </p:nvSpPr>
          <p:spPr bwMode="gray">
            <a:xfrm>
              <a:off x="5038725" y="2590800"/>
              <a:ext cx="1438275" cy="13509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 userDrawn="1"/>
          </p:nvSpPr>
          <p:spPr bwMode="gray">
            <a:xfrm>
              <a:off x="7496175" y="2468563"/>
              <a:ext cx="1809750" cy="16970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gray">
            <a:xfrm>
              <a:off x="5759450" y="2282825"/>
              <a:ext cx="1273175" cy="1195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7"/>
            <p:cNvSpPr>
              <a:spLocks noChangeArrowheads="1"/>
            </p:cNvSpPr>
            <p:nvPr userDrawn="1"/>
          </p:nvSpPr>
          <p:spPr bwMode="gray">
            <a:xfrm>
              <a:off x="6070600" y="1681163"/>
              <a:ext cx="2468562" cy="23161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8"/>
            <p:cNvSpPr>
              <a:spLocks noChangeArrowheads="1"/>
            </p:cNvSpPr>
            <p:nvPr userDrawn="1"/>
          </p:nvSpPr>
          <p:spPr bwMode="gray">
            <a:xfrm>
              <a:off x="3890963" y="2695575"/>
              <a:ext cx="1911350" cy="1790700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9"/>
            <p:cNvSpPr>
              <a:spLocks noChangeArrowheads="1"/>
            </p:cNvSpPr>
            <p:nvPr userDrawn="1"/>
          </p:nvSpPr>
          <p:spPr bwMode="gray">
            <a:xfrm>
              <a:off x="2386013" y="1860550"/>
              <a:ext cx="2608262" cy="244951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gray">
            <a:xfrm>
              <a:off x="8696325" y="4294188"/>
              <a:ext cx="2468562" cy="890587"/>
            </a:xfrm>
            <a:custGeom>
              <a:avLst/>
              <a:gdLst>
                <a:gd name="T0" fmla="*/ 639 w 736"/>
                <a:gd name="T1" fmla="*/ 0 h 283"/>
                <a:gd name="T2" fmla="*/ 461 w 736"/>
                <a:gd name="T3" fmla="*/ 52 h 283"/>
                <a:gd name="T4" fmla="*/ 352 w 736"/>
                <a:gd name="T5" fmla="*/ 34 h 283"/>
                <a:gd name="T6" fmla="*/ 332 w 736"/>
                <a:gd name="T7" fmla="*/ 34 h 283"/>
                <a:gd name="T8" fmla="*/ 332 w 736"/>
                <a:gd name="T9" fmla="*/ 26 h 283"/>
                <a:gd name="T10" fmla="*/ 326 w 736"/>
                <a:gd name="T11" fmla="*/ 23 h 283"/>
                <a:gd name="T12" fmla="*/ 199 w 736"/>
                <a:gd name="T13" fmla="*/ 84 h 283"/>
                <a:gd name="T14" fmla="*/ 200 w 736"/>
                <a:gd name="T15" fmla="*/ 100 h 283"/>
                <a:gd name="T16" fmla="*/ 150 w 736"/>
                <a:gd name="T17" fmla="*/ 158 h 283"/>
                <a:gd name="T18" fmla="*/ 152 w 736"/>
                <a:gd name="T19" fmla="*/ 206 h 283"/>
                <a:gd name="T20" fmla="*/ 131 w 736"/>
                <a:gd name="T21" fmla="*/ 206 h 283"/>
                <a:gd name="T22" fmla="*/ 133 w 736"/>
                <a:gd name="T23" fmla="*/ 158 h 283"/>
                <a:gd name="T24" fmla="*/ 111 w 736"/>
                <a:gd name="T25" fmla="*/ 150 h 283"/>
                <a:gd name="T26" fmla="*/ 0 w 736"/>
                <a:gd name="T27" fmla="*/ 283 h 283"/>
                <a:gd name="T28" fmla="*/ 511 w 736"/>
                <a:gd name="T29" fmla="*/ 283 h 283"/>
                <a:gd name="T30" fmla="*/ 735 w 736"/>
                <a:gd name="T31" fmla="*/ 52 h 283"/>
                <a:gd name="T32" fmla="*/ 736 w 736"/>
                <a:gd name="T33" fmla="*/ 26 h 283"/>
                <a:gd name="T34" fmla="*/ 639 w 736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283">
                  <a:moveTo>
                    <a:pt x="639" y="0"/>
                  </a:moveTo>
                  <a:cubicBezTo>
                    <a:pt x="588" y="33"/>
                    <a:pt x="526" y="52"/>
                    <a:pt x="461" y="52"/>
                  </a:cubicBezTo>
                  <a:cubicBezTo>
                    <a:pt x="422" y="52"/>
                    <a:pt x="386" y="46"/>
                    <a:pt x="352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2" y="26"/>
                    <a:pt x="332" y="26"/>
                    <a:pt x="332" y="26"/>
                  </a:cubicBezTo>
                  <a:cubicBezTo>
                    <a:pt x="330" y="25"/>
                    <a:pt x="328" y="24"/>
                    <a:pt x="326" y="23"/>
                  </a:cubicBezTo>
                  <a:cubicBezTo>
                    <a:pt x="281" y="39"/>
                    <a:pt x="238" y="59"/>
                    <a:pt x="199" y="84"/>
                  </a:cubicBezTo>
                  <a:cubicBezTo>
                    <a:pt x="200" y="90"/>
                    <a:pt x="200" y="95"/>
                    <a:pt x="200" y="100"/>
                  </a:cubicBezTo>
                  <a:cubicBezTo>
                    <a:pt x="200" y="129"/>
                    <a:pt x="179" y="154"/>
                    <a:pt x="150" y="15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31" y="206"/>
                    <a:pt x="131" y="206"/>
                    <a:pt x="131" y="206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25" y="157"/>
                    <a:pt x="118" y="154"/>
                    <a:pt x="111" y="150"/>
                  </a:cubicBezTo>
                  <a:cubicBezTo>
                    <a:pt x="68" y="189"/>
                    <a:pt x="31" y="234"/>
                    <a:pt x="0" y="283"/>
                  </a:cubicBezTo>
                  <a:cubicBezTo>
                    <a:pt x="511" y="283"/>
                    <a:pt x="511" y="283"/>
                    <a:pt x="511" y="283"/>
                  </a:cubicBezTo>
                  <a:cubicBezTo>
                    <a:pt x="569" y="191"/>
                    <a:pt x="645" y="112"/>
                    <a:pt x="735" y="52"/>
                  </a:cubicBezTo>
                  <a:cubicBezTo>
                    <a:pt x="736" y="26"/>
                    <a:pt x="736" y="26"/>
                    <a:pt x="736" y="26"/>
                  </a:cubicBezTo>
                  <a:cubicBezTo>
                    <a:pt x="705" y="15"/>
                    <a:pt x="673" y="6"/>
                    <a:pt x="639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gray">
            <a:xfrm>
              <a:off x="9790113" y="4262438"/>
              <a:ext cx="1049337" cy="195262"/>
            </a:xfrm>
            <a:custGeom>
              <a:avLst/>
              <a:gdLst>
                <a:gd name="T0" fmla="*/ 6 w 313"/>
                <a:gd name="T1" fmla="*/ 31 h 62"/>
                <a:gd name="T2" fmla="*/ 0 w 313"/>
                <a:gd name="T3" fmla="*/ 33 h 62"/>
                <a:gd name="T4" fmla="*/ 6 w 313"/>
                <a:gd name="T5" fmla="*/ 36 h 62"/>
                <a:gd name="T6" fmla="*/ 6 w 313"/>
                <a:gd name="T7" fmla="*/ 31 h 62"/>
                <a:gd name="T8" fmla="*/ 201 w 313"/>
                <a:gd name="T9" fmla="*/ 0 h 62"/>
                <a:gd name="T10" fmla="*/ 32 w 313"/>
                <a:gd name="T11" fmla="*/ 23 h 62"/>
                <a:gd name="T12" fmla="*/ 33 w 313"/>
                <a:gd name="T13" fmla="*/ 44 h 62"/>
                <a:gd name="T14" fmla="*/ 26 w 313"/>
                <a:gd name="T15" fmla="*/ 44 h 62"/>
                <a:gd name="T16" fmla="*/ 135 w 313"/>
                <a:gd name="T17" fmla="*/ 62 h 62"/>
                <a:gd name="T18" fmla="*/ 313 w 313"/>
                <a:gd name="T19" fmla="*/ 10 h 62"/>
                <a:gd name="T20" fmla="*/ 201 w 31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3" h="62">
                  <a:moveTo>
                    <a:pt x="6" y="31"/>
                  </a:moveTo>
                  <a:cubicBezTo>
                    <a:pt x="4" y="32"/>
                    <a:pt x="2" y="33"/>
                    <a:pt x="0" y="33"/>
                  </a:cubicBezTo>
                  <a:cubicBezTo>
                    <a:pt x="2" y="34"/>
                    <a:pt x="4" y="35"/>
                    <a:pt x="6" y="36"/>
                  </a:cubicBezTo>
                  <a:cubicBezTo>
                    <a:pt x="6" y="31"/>
                    <a:pt x="6" y="31"/>
                    <a:pt x="6" y="31"/>
                  </a:cubicBezTo>
                  <a:moveTo>
                    <a:pt x="201" y="0"/>
                  </a:moveTo>
                  <a:cubicBezTo>
                    <a:pt x="143" y="0"/>
                    <a:pt x="86" y="8"/>
                    <a:pt x="32" y="2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60" y="56"/>
                    <a:pt x="96" y="62"/>
                    <a:pt x="135" y="62"/>
                  </a:cubicBezTo>
                  <a:cubicBezTo>
                    <a:pt x="200" y="62"/>
                    <a:pt x="262" y="43"/>
                    <a:pt x="313" y="10"/>
                  </a:cubicBezTo>
                  <a:cubicBezTo>
                    <a:pt x="277" y="3"/>
                    <a:pt x="240" y="0"/>
                    <a:pt x="201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gray">
            <a:xfrm>
              <a:off x="9809163" y="4375150"/>
              <a:ext cx="66675" cy="25400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8 h 8"/>
                <a:gd name="T4" fmla="*/ 20 w 20"/>
                <a:gd name="T5" fmla="*/ 8 h 8"/>
                <a:gd name="T6" fmla="*/ 0 w 2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6"/>
                    <a:pt x="6" y="3"/>
                    <a:pt x="0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gray">
            <a:xfrm>
              <a:off x="9809163" y="4205288"/>
              <a:ext cx="90487" cy="195262"/>
            </a:xfrm>
            <a:custGeom>
              <a:avLst/>
              <a:gdLst>
                <a:gd name="T0" fmla="*/ 3 w 27"/>
                <a:gd name="T1" fmla="*/ 0 h 62"/>
                <a:gd name="T2" fmla="*/ 0 w 27"/>
                <a:gd name="T3" fmla="*/ 49 h 62"/>
                <a:gd name="T4" fmla="*/ 0 w 27"/>
                <a:gd name="T5" fmla="*/ 54 h 62"/>
                <a:gd name="T6" fmla="*/ 20 w 27"/>
                <a:gd name="T7" fmla="*/ 62 h 62"/>
                <a:gd name="T8" fmla="*/ 27 w 27"/>
                <a:gd name="T9" fmla="*/ 62 h 62"/>
                <a:gd name="T10" fmla="*/ 26 w 27"/>
                <a:gd name="T11" fmla="*/ 41 h 62"/>
                <a:gd name="T12" fmla="*/ 24 w 27"/>
                <a:gd name="T13" fmla="*/ 0 h 62"/>
                <a:gd name="T14" fmla="*/ 14 w 27"/>
                <a:gd name="T15" fmla="*/ 1 h 62"/>
                <a:gd name="T16" fmla="*/ 3 w 27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3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57"/>
                    <a:pt x="13" y="60"/>
                    <a:pt x="20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1"/>
                    <a:pt x="14" y="1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gray">
            <a:xfrm>
              <a:off x="9601200" y="3679825"/>
              <a:ext cx="506412" cy="525462"/>
            </a:xfrm>
            <a:custGeom>
              <a:avLst/>
              <a:gdLst>
                <a:gd name="T0" fmla="*/ 39 w 151"/>
                <a:gd name="T1" fmla="*/ 55 h 167"/>
                <a:gd name="T2" fmla="*/ 4 w 151"/>
                <a:gd name="T3" fmla="*/ 67 h 167"/>
                <a:gd name="T4" fmla="*/ 0 w 151"/>
                <a:gd name="T5" fmla="*/ 92 h 167"/>
                <a:gd name="T6" fmla="*/ 65 w 151"/>
                <a:gd name="T7" fmla="*/ 167 h 167"/>
                <a:gd name="T8" fmla="*/ 66 w 151"/>
                <a:gd name="T9" fmla="*/ 148 h 167"/>
                <a:gd name="T10" fmla="*/ 22 w 151"/>
                <a:gd name="T11" fmla="*/ 99 h 167"/>
                <a:gd name="T12" fmla="*/ 66 w 151"/>
                <a:gd name="T13" fmla="*/ 136 h 167"/>
                <a:gd name="T14" fmla="*/ 68 w 151"/>
                <a:gd name="T15" fmla="*/ 89 h 167"/>
                <a:gd name="T16" fmla="*/ 39 w 151"/>
                <a:gd name="T17" fmla="*/ 55 h 167"/>
                <a:gd name="T18" fmla="*/ 66 w 151"/>
                <a:gd name="T19" fmla="*/ 41 h 167"/>
                <a:gd name="T20" fmla="*/ 40 w 151"/>
                <a:gd name="T21" fmla="*/ 54 h 167"/>
                <a:gd name="T22" fmla="*/ 69 w 151"/>
                <a:gd name="T23" fmla="*/ 77 h 167"/>
                <a:gd name="T24" fmla="*/ 70 w 151"/>
                <a:gd name="T25" fmla="*/ 46 h 167"/>
                <a:gd name="T26" fmla="*/ 66 w 151"/>
                <a:gd name="T27" fmla="*/ 41 h 167"/>
                <a:gd name="T28" fmla="*/ 121 w 151"/>
                <a:gd name="T29" fmla="*/ 0 h 167"/>
                <a:gd name="T30" fmla="*/ 80 w 151"/>
                <a:gd name="T31" fmla="*/ 33 h 167"/>
                <a:gd name="T32" fmla="*/ 82 w 151"/>
                <a:gd name="T33" fmla="*/ 64 h 167"/>
                <a:gd name="T34" fmla="*/ 121 w 151"/>
                <a:gd name="T35" fmla="*/ 33 h 167"/>
                <a:gd name="T36" fmla="*/ 82 w 151"/>
                <a:gd name="T37" fmla="*/ 78 h 167"/>
                <a:gd name="T38" fmla="*/ 84 w 151"/>
                <a:gd name="T39" fmla="*/ 120 h 167"/>
                <a:gd name="T40" fmla="*/ 133 w 151"/>
                <a:gd name="T41" fmla="*/ 80 h 167"/>
                <a:gd name="T42" fmla="*/ 85 w 151"/>
                <a:gd name="T43" fmla="*/ 134 h 167"/>
                <a:gd name="T44" fmla="*/ 86 w 151"/>
                <a:gd name="T45" fmla="*/ 167 h 167"/>
                <a:gd name="T46" fmla="*/ 151 w 151"/>
                <a:gd name="T47" fmla="*/ 92 h 167"/>
                <a:gd name="T48" fmla="*/ 121 w 151"/>
                <a:gd name="T4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67">
                  <a:moveTo>
                    <a:pt x="39" y="55"/>
                  </a:moveTo>
                  <a:cubicBezTo>
                    <a:pt x="27" y="60"/>
                    <a:pt x="16" y="64"/>
                    <a:pt x="4" y="67"/>
                  </a:cubicBezTo>
                  <a:cubicBezTo>
                    <a:pt x="2" y="76"/>
                    <a:pt x="0" y="85"/>
                    <a:pt x="0" y="92"/>
                  </a:cubicBezTo>
                  <a:cubicBezTo>
                    <a:pt x="0" y="130"/>
                    <a:pt x="28" y="161"/>
                    <a:pt x="65" y="16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39" y="55"/>
                    <a:pt x="39" y="55"/>
                    <a:pt x="39" y="55"/>
                  </a:cubicBezTo>
                  <a:moveTo>
                    <a:pt x="66" y="41"/>
                  </a:moveTo>
                  <a:cubicBezTo>
                    <a:pt x="58" y="46"/>
                    <a:pt x="49" y="50"/>
                    <a:pt x="40" y="5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6" y="41"/>
                    <a:pt x="66" y="41"/>
                    <a:pt x="66" y="41"/>
                  </a:cubicBezTo>
                  <a:moveTo>
                    <a:pt x="121" y="0"/>
                  </a:moveTo>
                  <a:cubicBezTo>
                    <a:pt x="108" y="12"/>
                    <a:pt x="95" y="23"/>
                    <a:pt x="80" y="3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123" y="162"/>
                    <a:pt x="151" y="130"/>
                    <a:pt x="151" y="92"/>
                  </a:cubicBezTo>
                  <a:cubicBezTo>
                    <a:pt x="151" y="67"/>
                    <a:pt x="137" y="32"/>
                    <a:pt x="121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gray">
            <a:xfrm>
              <a:off x="9615488" y="3435350"/>
              <a:ext cx="392112" cy="455612"/>
            </a:xfrm>
            <a:custGeom>
              <a:avLst/>
              <a:gdLst>
                <a:gd name="T0" fmla="*/ 72 w 117"/>
                <a:gd name="T1" fmla="*/ 0 h 145"/>
                <a:gd name="T2" fmla="*/ 0 w 117"/>
                <a:gd name="T3" fmla="*/ 145 h 145"/>
                <a:gd name="T4" fmla="*/ 35 w 117"/>
                <a:gd name="T5" fmla="*/ 133 h 145"/>
                <a:gd name="T6" fmla="*/ 30 w 117"/>
                <a:gd name="T7" fmla="*/ 127 h 145"/>
                <a:gd name="T8" fmla="*/ 36 w 117"/>
                <a:gd name="T9" fmla="*/ 132 h 145"/>
                <a:gd name="T10" fmla="*/ 62 w 117"/>
                <a:gd name="T11" fmla="*/ 119 h 145"/>
                <a:gd name="T12" fmla="*/ 43 w 117"/>
                <a:gd name="T13" fmla="*/ 95 h 145"/>
                <a:gd name="T14" fmla="*/ 67 w 117"/>
                <a:gd name="T15" fmla="*/ 112 h 145"/>
                <a:gd name="T16" fmla="*/ 72 w 117"/>
                <a:gd name="T17" fmla="*/ 16 h 145"/>
                <a:gd name="T18" fmla="*/ 75 w 117"/>
                <a:gd name="T19" fmla="*/ 87 h 145"/>
                <a:gd name="T20" fmla="*/ 93 w 117"/>
                <a:gd name="T21" fmla="*/ 77 h 145"/>
                <a:gd name="T22" fmla="*/ 76 w 117"/>
                <a:gd name="T23" fmla="*/ 101 h 145"/>
                <a:gd name="T24" fmla="*/ 76 w 117"/>
                <a:gd name="T25" fmla="*/ 111 h 145"/>
                <a:gd name="T26" fmla="*/ 117 w 117"/>
                <a:gd name="T27" fmla="*/ 78 h 145"/>
                <a:gd name="T28" fmla="*/ 72 w 117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5">
                  <a:moveTo>
                    <a:pt x="72" y="0"/>
                  </a:moveTo>
                  <a:cubicBezTo>
                    <a:pt x="72" y="0"/>
                    <a:pt x="15" y="84"/>
                    <a:pt x="0" y="145"/>
                  </a:cubicBezTo>
                  <a:cubicBezTo>
                    <a:pt x="12" y="142"/>
                    <a:pt x="23" y="138"/>
                    <a:pt x="35" y="133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5" y="128"/>
                    <a:pt x="54" y="124"/>
                    <a:pt x="62" y="11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91" y="101"/>
                    <a:pt x="104" y="90"/>
                    <a:pt x="117" y="78"/>
                  </a:cubicBezTo>
                  <a:cubicBezTo>
                    <a:pt x="96" y="36"/>
                    <a:pt x="72" y="0"/>
                    <a:pt x="72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gray">
            <a:xfrm>
              <a:off x="9820275" y="3784600"/>
              <a:ext cx="69850" cy="423862"/>
            </a:xfrm>
            <a:custGeom>
              <a:avLst/>
              <a:gdLst>
                <a:gd name="T0" fmla="*/ 15 w 21"/>
                <a:gd name="T1" fmla="*/ 0 h 135"/>
                <a:gd name="T2" fmla="*/ 9 w 21"/>
                <a:gd name="T3" fmla="*/ 3 h 135"/>
                <a:gd name="T4" fmla="*/ 14 w 21"/>
                <a:gd name="T5" fmla="*/ 7 h 135"/>
                <a:gd name="T6" fmla="*/ 11 w 21"/>
                <a:gd name="T7" fmla="*/ 19 h 135"/>
                <a:gd name="T8" fmla="*/ 5 w 21"/>
                <a:gd name="T9" fmla="*/ 13 h 135"/>
                <a:gd name="T10" fmla="*/ 4 w 21"/>
                <a:gd name="T11" fmla="*/ 44 h 135"/>
                <a:gd name="T12" fmla="*/ 12 w 21"/>
                <a:gd name="T13" fmla="*/ 50 h 135"/>
                <a:gd name="T14" fmla="*/ 11 w 21"/>
                <a:gd name="T15" fmla="*/ 65 h 135"/>
                <a:gd name="T16" fmla="*/ 3 w 21"/>
                <a:gd name="T17" fmla="*/ 56 h 135"/>
                <a:gd name="T18" fmla="*/ 1 w 21"/>
                <a:gd name="T19" fmla="*/ 103 h 135"/>
                <a:gd name="T20" fmla="*/ 11 w 21"/>
                <a:gd name="T21" fmla="*/ 111 h 135"/>
                <a:gd name="T22" fmla="*/ 11 w 21"/>
                <a:gd name="T23" fmla="*/ 127 h 135"/>
                <a:gd name="T24" fmla="*/ 1 w 21"/>
                <a:gd name="T25" fmla="*/ 115 h 135"/>
                <a:gd name="T26" fmla="*/ 0 w 21"/>
                <a:gd name="T27" fmla="*/ 134 h 135"/>
                <a:gd name="T28" fmla="*/ 11 w 21"/>
                <a:gd name="T29" fmla="*/ 135 h 135"/>
                <a:gd name="T30" fmla="*/ 21 w 21"/>
                <a:gd name="T31" fmla="*/ 134 h 135"/>
                <a:gd name="T32" fmla="*/ 20 w 21"/>
                <a:gd name="T33" fmla="*/ 101 h 135"/>
                <a:gd name="T34" fmla="*/ 14 w 21"/>
                <a:gd name="T35" fmla="*/ 107 h 135"/>
                <a:gd name="T36" fmla="*/ 14 w 21"/>
                <a:gd name="T37" fmla="*/ 91 h 135"/>
                <a:gd name="T38" fmla="*/ 19 w 21"/>
                <a:gd name="T39" fmla="*/ 87 h 135"/>
                <a:gd name="T40" fmla="*/ 17 w 21"/>
                <a:gd name="T41" fmla="*/ 45 h 135"/>
                <a:gd name="T42" fmla="*/ 14 w 21"/>
                <a:gd name="T43" fmla="*/ 49 h 135"/>
                <a:gd name="T44" fmla="*/ 13 w 21"/>
                <a:gd name="T45" fmla="*/ 34 h 135"/>
                <a:gd name="T46" fmla="*/ 17 w 21"/>
                <a:gd name="T47" fmla="*/ 31 h 135"/>
                <a:gd name="T48" fmla="*/ 15 w 21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35">
                  <a:moveTo>
                    <a:pt x="15" y="0"/>
                  </a:moveTo>
                  <a:cubicBezTo>
                    <a:pt x="13" y="1"/>
                    <a:pt x="11" y="2"/>
                    <a:pt x="9" y="3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" y="134"/>
                    <a:pt x="7" y="135"/>
                    <a:pt x="11" y="135"/>
                  </a:cubicBezTo>
                  <a:cubicBezTo>
                    <a:pt x="14" y="135"/>
                    <a:pt x="18" y="134"/>
                    <a:pt x="21" y="13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gray">
            <a:xfrm>
              <a:off x="9839325" y="3484563"/>
              <a:ext cx="30162" cy="309562"/>
            </a:xfrm>
            <a:custGeom>
              <a:avLst/>
              <a:gdLst>
                <a:gd name="T0" fmla="*/ 5 w 9"/>
                <a:gd name="T1" fmla="*/ 0 h 98"/>
                <a:gd name="T2" fmla="*/ 0 w 9"/>
                <a:gd name="T3" fmla="*/ 96 h 98"/>
                <a:gd name="T4" fmla="*/ 3 w 9"/>
                <a:gd name="T5" fmla="*/ 98 h 98"/>
                <a:gd name="T6" fmla="*/ 9 w 9"/>
                <a:gd name="T7" fmla="*/ 95 h 98"/>
                <a:gd name="T8" fmla="*/ 9 w 9"/>
                <a:gd name="T9" fmla="*/ 85 h 98"/>
                <a:gd name="T10" fmla="*/ 8 w 9"/>
                <a:gd name="T11" fmla="*/ 85 h 98"/>
                <a:gd name="T12" fmla="*/ 3 w 9"/>
                <a:gd name="T13" fmla="*/ 74 h 98"/>
                <a:gd name="T14" fmla="*/ 8 w 9"/>
                <a:gd name="T15" fmla="*/ 71 h 98"/>
                <a:gd name="T16" fmla="*/ 5 w 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8">
                  <a:moveTo>
                    <a:pt x="5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5" y="97"/>
                    <a:pt x="7" y="96"/>
                    <a:pt x="9" y="9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gray">
            <a:xfrm>
              <a:off x="9732963" y="3849688"/>
              <a:ext cx="127000" cy="139700"/>
            </a:xfrm>
            <a:custGeom>
              <a:avLst/>
              <a:gdLst>
                <a:gd name="T0" fmla="*/ 1 w 38"/>
                <a:gd name="T1" fmla="*/ 0 h 44"/>
                <a:gd name="T2" fmla="*/ 0 w 38"/>
                <a:gd name="T3" fmla="*/ 1 h 44"/>
                <a:gd name="T4" fmla="*/ 29 w 38"/>
                <a:gd name="T5" fmla="*/ 35 h 44"/>
                <a:gd name="T6" fmla="*/ 37 w 38"/>
                <a:gd name="T7" fmla="*/ 44 h 44"/>
                <a:gd name="T8" fmla="*/ 38 w 38"/>
                <a:gd name="T9" fmla="*/ 29 h 44"/>
                <a:gd name="T10" fmla="*/ 30 w 38"/>
                <a:gd name="T11" fmla="*/ 23 h 44"/>
                <a:gd name="T12" fmla="*/ 1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gray">
            <a:xfrm>
              <a:off x="9715500" y="3833813"/>
              <a:ext cx="20637" cy="19050"/>
            </a:xfrm>
            <a:custGeom>
              <a:avLst/>
              <a:gdLst>
                <a:gd name="T0" fmla="*/ 0 w 6"/>
                <a:gd name="T1" fmla="*/ 0 h 6"/>
                <a:gd name="T2" fmla="*/ 5 w 6"/>
                <a:gd name="T3" fmla="*/ 6 h 6"/>
                <a:gd name="T4" fmla="*/ 6 w 6"/>
                <a:gd name="T5" fmla="*/ 5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gray">
            <a:xfrm>
              <a:off x="9823450" y="3794125"/>
              <a:ext cx="42862" cy="49212"/>
            </a:xfrm>
            <a:custGeom>
              <a:avLst/>
              <a:gdLst>
                <a:gd name="T0" fmla="*/ 8 w 13"/>
                <a:gd name="T1" fmla="*/ 0 h 16"/>
                <a:gd name="T2" fmla="*/ 0 w 13"/>
                <a:gd name="T3" fmla="*/ 5 h 16"/>
                <a:gd name="T4" fmla="*/ 4 w 13"/>
                <a:gd name="T5" fmla="*/ 10 h 16"/>
                <a:gd name="T6" fmla="*/ 10 w 13"/>
                <a:gd name="T7" fmla="*/ 16 h 16"/>
                <a:gd name="T8" fmla="*/ 13 w 13"/>
                <a:gd name="T9" fmla="*/ 4 h 16"/>
                <a:gd name="T10" fmla="*/ 8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8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gray">
            <a:xfrm>
              <a:off x="9759950" y="3733800"/>
              <a:ext cx="90487" cy="74612"/>
            </a:xfrm>
            <a:custGeom>
              <a:avLst/>
              <a:gdLst>
                <a:gd name="T0" fmla="*/ 0 w 27"/>
                <a:gd name="T1" fmla="*/ 0 h 24"/>
                <a:gd name="T2" fmla="*/ 19 w 27"/>
                <a:gd name="T3" fmla="*/ 24 h 24"/>
                <a:gd name="T4" fmla="*/ 27 w 27"/>
                <a:gd name="T5" fmla="*/ 19 h 24"/>
                <a:gd name="T6" fmla="*/ 24 w 27"/>
                <a:gd name="T7" fmla="*/ 17 h 24"/>
                <a:gd name="T8" fmla="*/ 0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0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2" y="22"/>
                    <a:pt x="25" y="21"/>
                    <a:pt x="27" y="19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gray">
            <a:xfrm>
              <a:off x="11160125" y="4137025"/>
              <a:ext cx="155575" cy="320675"/>
            </a:xfrm>
            <a:custGeom>
              <a:avLst/>
              <a:gdLst>
                <a:gd name="T0" fmla="*/ 43 w 46"/>
                <a:gd name="T1" fmla="*/ 0 h 102"/>
                <a:gd name="T2" fmla="*/ 5 w 46"/>
                <a:gd name="T3" fmla="*/ 0 h 102"/>
                <a:gd name="T4" fmla="*/ 1 w 46"/>
                <a:gd name="T5" fmla="*/ 76 h 102"/>
                <a:gd name="T6" fmla="*/ 0 w 46"/>
                <a:gd name="T7" fmla="*/ 102 h 102"/>
                <a:gd name="T8" fmla="*/ 46 w 46"/>
                <a:gd name="T9" fmla="*/ 73 h 102"/>
                <a:gd name="T10" fmla="*/ 43 w 46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2">
                  <a:moveTo>
                    <a:pt x="4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5" y="92"/>
                    <a:pt x="30" y="82"/>
                    <a:pt x="46" y="73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gray">
            <a:xfrm>
              <a:off x="11177588" y="4095750"/>
              <a:ext cx="127000" cy="41275"/>
            </a:xfrm>
            <a:custGeom>
              <a:avLst/>
              <a:gdLst>
                <a:gd name="T0" fmla="*/ 37 w 38"/>
                <a:gd name="T1" fmla="*/ 0 h 13"/>
                <a:gd name="T2" fmla="*/ 18 w 38"/>
                <a:gd name="T3" fmla="*/ 1 h 13"/>
                <a:gd name="T4" fmla="*/ 0 w 38"/>
                <a:gd name="T5" fmla="*/ 0 h 13"/>
                <a:gd name="T6" fmla="*/ 0 w 38"/>
                <a:gd name="T7" fmla="*/ 13 h 13"/>
                <a:gd name="T8" fmla="*/ 0 w 38"/>
                <a:gd name="T9" fmla="*/ 13 h 13"/>
                <a:gd name="T10" fmla="*/ 38 w 38"/>
                <a:gd name="T11" fmla="*/ 13 h 13"/>
                <a:gd name="T12" fmla="*/ 38 w 38"/>
                <a:gd name="T13" fmla="*/ 13 h 13"/>
                <a:gd name="T14" fmla="*/ 37 w 3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">
                  <a:moveTo>
                    <a:pt x="37" y="0"/>
                  </a:moveTo>
                  <a:cubicBezTo>
                    <a:pt x="31" y="1"/>
                    <a:pt x="25" y="1"/>
                    <a:pt x="18" y="1"/>
                  </a:cubicBezTo>
                  <a:cubicBezTo>
                    <a:pt x="12" y="1"/>
                    <a:pt x="6" y="1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 noEditPoints="1"/>
            </p:cNvSpPr>
            <p:nvPr userDrawn="1"/>
          </p:nvSpPr>
          <p:spPr bwMode="gray">
            <a:xfrm>
              <a:off x="11093450" y="3648075"/>
              <a:ext cx="650875" cy="447675"/>
            </a:xfrm>
            <a:custGeom>
              <a:avLst/>
              <a:gdLst>
                <a:gd name="T0" fmla="*/ 19 w 194"/>
                <a:gd name="T1" fmla="*/ 114 h 142"/>
                <a:gd name="T2" fmla="*/ 0 w 194"/>
                <a:gd name="T3" fmla="*/ 139 h 142"/>
                <a:gd name="T4" fmla="*/ 25 w 194"/>
                <a:gd name="T5" fmla="*/ 142 h 142"/>
                <a:gd name="T6" fmla="*/ 26 w 194"/>
                <a:gd name="T7" fmla="*/ 123 h 142"/>
                <a:gd name="T8" fmla="*/ 19 w 194"/>
                <a:gd name="T9" fmla="*/ 114 h 142"/>
                <a:gd name="T10" fmla="*/ 108 w 194"/>
                <a:gd name="T11" fmla="*/ 32 h 142"/>
                <a:gd name="T12" fmla="*/ 60 w 194"/>
                <a:gd name="T13" fmla="*/ 90 h 142"/>
                <a:gd name="T14" fmla="*/ 60 w 194"/>
                <a:gd name="T15" fmla="*/ 98 h 142"/>
                <a:gd name="T16" fmla="*/ 62 w 194"/>
                <a:gd name="T17" fmla="*/ 142 h 142"/>
                <a:gd name="T18" fmla="*/ 110 w 194"/>
                <a:gd name="T19" fmla="*/ 132 h 142"/>
                <a:gd name="T20" fmla="*/ 142 w 194"/>
                <a:gd name="T21" fmla="*/ 80 h 142"/>
                <a:gd name="T22" fmla="*/ 160 w 194"/>
                <a:gd name="T23" fmla="*/ 108 h 142"/>
                <a:gd name="T24" fmla="*/ 194 w 194"/>
                <a:gd name="T25" fmla="*/ 81 h 142"/>
                <a:gd name="T26" fmla="*/ 108 w 194"/>
                <a:gd name="T27" fmla="*/ 32 h 142"/>
                <a:gd name="T28" fmla="*/ 74 w 194"/>
                <a:gd name="T29" fmla="*/ 0 h 142"/>
                <a:gd name="T30" fmla="*/ 66 w 194"/>
                <a:gd name="T31" fmla="*/ 10 h 142"/>
                <a:gd name="T32" fmla="*/ 57 w 194"/>
                <a:gd name="T33" fmla="*/ 39 h 142"/>
                <a:gd name="T34" fmla="*/ 58 w 194"/>
                <a:gd name="T35" fmla="*/ 63 h 142"/>
                <a:gd name="T36" fmla="*/ 102 w 194"/>
                <a:gd name="T37" fmla="*/ 27 h 142"/>
                <a:gd name="T38" fmla="*/ 74 w 194"/>
                <a:gd name="T3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" h="142">
                  <a:moveTo>
                    <a:pt x="19" y="114"/>
                  </a:moveTo>
                  <a:cubicBezTo>
                    <a:pt x="13" y="122"/>
                    <a:pt x="6" y="131"/>
                    <a:pt x="0" y="139"/>
                  </a:cubicBezTo>
                  <a:cubicBezTo>
                    <a:pt x="8" y="140"/>
                    <a:pt x="17" y="142"/>
                    <a:pt x="25" y="142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19" y="114"/>
                    <a:pt x="19" y="114"/>
                    <a:pt x="19" y="114"/>
                  </a:cubicBezTo>
                  <a:moveTo>
                    <a:pt x="108" y="32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79" y="141"/>
                    <a:pt x="95" y="137"/>
                    <a:pt x="110" y="132"/>
                  </a:cubicBezTo>
                  <a:cubicBezTo>
                    <a:pt x="126" y="103"/>
                    <a:pt x="142" y="80"/>
                    <a:pt x="142" y="80"/>
                  </a:cubicBezTo>
                  <a:cubicBezTo>
                    <a:pt x="142" y="80"/>
                    <a:pt x="149" y="91"/>
                    <a:pt x="160" y="108"/>
                  </a:cubicBezTo>
                  <a:cubicBezTo>
                    <a:pt x="172" y="100"/>
                    <a:pt x="183" y="91"/>
                    <a:pt x="194" y="81"/>
                  </a:cubicBezTo>
                  <a:cubicBezTo>
                    <a:pt x="163" y="69"/>
                    <a:pt x="134" y="52"/>
                    <a:pt x="108" y="32"/>
                  </a:cubicBezTo>
                  <a:moveTo>
                    <a:pt x="74" y="0"/>
                  </a:moveTo>
                  <a:cubicBezTo>
                    <a:pt x="66" y="10"/>
                    <a:pt x="66" y="10"/>
                    <a:pt x="66" y="10"/>
                  </a:cubicBezTo>
                  <a:cubicBezTo>
                    <a:pt x="63" y="20"/>
                    <a:pt x="60" y="29"/>
                    <a:pt x="57" y="39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2" y="19"/>
                    <a:pt x="83" y="10"/>
                    <a:pt x="74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gray">
            <a:xfrm>
              <a:off x="11110913" y="2757488"/>
              <a:ext cx="841375" cy="1146175"/>
            </a:xfrm>
            <a:custGeom>
              <a:avLst/>
              <a:gdLst>
                <a:gd name="T0" fmla="*/ 38 w 251"/>
                <a:gd name="T1" fmla="*/ 0 h 364"/>
                <a:gd name="T2" fmla="*/ 0 w 251"/>
                <a:gd name="T3" fmla="*/ 3 h 364"/>
                <a:gd name="T4" fmla="*/ 38 w 251"/>
                <a:gd name="T5" fmla="*/ 64 h 364"/>
                <a:gd name="T6" fmla="*/ 39 w 251"/>
                <a:gd name="T7" fmla="*/ 51 h 364"/>
                <a:gd name="T8" fmla="*/ 40 w 251"/>
                <a:gd name="T9" fmla="*/ 67 h 364"/>
                <a:gd name="T10" fmla="*/ 61 w 251"/>
                <a:gd name="T11" fmla="*/ 125 h 364"/>
                <a:gd name="T12" fmla="*/ 74 w 251"/>
                <a:gd name="T13" fmla="*/ 115 h 364"/>
                <a:gd name="T14" fmla="*/ 63 w 251"/>
                <a:gd name="T15" fmla="*/ 132 h 364"/>
                <a:gd name="T16" fmla="*/ 72 w 251"/>
                <a:gd name="T17" fmla="*/ 209 h 364"/>
                <a:gd name="T18" fmla="*/ 67 w 251"/>
                <a:gd name="T19" fmla="*/ 266 h 364"/>
                <a:gd name="T20" fmla="*/ 112 w 251"/>
                <a:gd name="T21" fmla="*/ 229 h 364"/>
                <a:gd name="T22" fmla="*/ 69 w 251"/>
                <a:gd name="T23" fmla="*/ 283 h 364"/>
                <a:gd name="T24" fmla="*/ 97 w 251"/>
                <a:gd name="T25" fmla="*/ 310 h 364"/>
                <a:gd name="T26" fmla="*/ 128 w 251"/>
                <a:gd name="T27" fmla="*/ 284 h 364"/>
                <a:gd name="T28" fmla="*/ 103 w 251"/>
                <a:gd name="T29" fmla="*/ 315 h 364"/>
                <a:gd name="T30" fmla="*/ 189 w 251"/>
                <a:gd name="T31" fmla="*/ 364 h 364"/>
                <a:gd name="T32" fmla="*/ 251 w 251"/>
                <a:gd name="T33" fmla="*/ 213 h 364"/>
                <a:gd name="T34" fmla="*/ 38 w 251"/>
                <a:gd name="T3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364">
                  <a:moveTo>
                    <a:pt x="38" y="0"/>
                  </a:moveTo>
                  <a:cubicBezTo>
                    <a:pt x="25" y="0"/>
                    <a:pt x="12" y="1"/>
                    <a:pt x="0" y="3"/>
                  </a:cubicBezTo>
                  <a:cubicBezTo>
                    <a:pt x="15" y="22"/>
                    <a:pt x="28" y="42"/>
                    <a:pt x="38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8" y="86"/>
                    <a:pt x="56" y="105"/>
                    <a:pt x="61" y="12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8" y="157"/>
                    <a:pt x="72" y="183"/>
                    <a:pt x="72" y="209"/>
                  </a:cubicBezTo>
                  <a:cubicBezTo>
                    <a:pt x="72" y="229"/>
                    <a:pt x="70" y="248"/>
                    <a:pt x="67" y="266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8" y="293"/>
                    <a:pt x="87" y="302"/>
                    <a:pt x="97" y="310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29" y="335"/>
                    <a:pt x="158" y="352"/>
                    <a:pt x="189" y="364"/>
                  </a:cubicBezTo>
                  <a:cubicBezTo>
                    <a:pt x="227" y="325"/>
                    <a:pt x="251" y="272"/>
                    <a:pt x="251" y="213"/>
                  </a:cubicBezTo>
                  <a:cubicBezTo>
                    <a:pt x="251" y="95"/>
                    <a:pt x="156" y="0"/>
                    <a:pt x="38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gray">
            <a:xfrm>
              <a:off x="10523538" y="2767013"/>
              <a:ext cx="828675" cy="1319212"/>
            </a:xfrm>
            <a:custGeom>
              <a:avLst/>
              <a:gdLst>
                <a:gd name="T0" fmla="*/ 236 w 247"/>
                <a:gd name="T1" fmla="*/ 290 h 419"/>
                <a:gd name="T2" fmla="*/ 226 w 247"/>
                <a:gd name="T3" fmla="*/ 302 h 419"/>
                <a:gd name="T4" fmla="*/ 227 w 247"/>
                <a:gd name="T5" fmla="*/ 319 h 419"/>
                <a:gd name="T6" fmla="*/ 236 w 247"/>
                <a:gd name="T7" fmla="*/ 290 h 419"/>
                <a:gd name="T8" fmla="*/ 238 w 247"/>
                <a:gd name="T9" fmla="*/ 129 h 419"/>
                <a:gd name="T10" fmla="*/ 219 w 247"/>
                <a:gd name="T11" fmla="*/ 156 h 419"/>
                <a:gd name="T12" fmla="*/ 225 w 247"/>
                <a:gd name="T13" fmla="*/ 277 h 419"/>
                <a:gd name="T14" fmla="*/ 242 w 247"/>
                <a:gd name="T15" fmla="*/ 263 h 419"/>
                <a:gd name="T16" fmla="*/ 247 w 247"/>
                <a:gd name="T17" fmla="*/ 206 h 419"/>
                <a:gd name="T18" fmla="*/ 238 w 247"/>
                <a:gd name="T19" fmla="*/ 129 h 419"/>
                <a:gd name="T20" fmla="*/ 215 w 247"/>
                <a:gd name="T21" fmla="*/ 64 h 419"/>
                <a:gd name="T22" fmla="*/ 218 w 247"/>
                <a:gd name="T23" fmla="*/ 136 h 419"/>
                <a:gd name="T24" fmla="*/ 236 w 247"/>
                <a:gd name="T25" fmla="*/ 122 h 419"/>
                <a:gd name="T26" fmla="*/ 215 w 247"/>
                <a:gd name="T27" fmla="*/ 64 h 419"/>
                <a:gd name="T28" fmla="*/ 175 w 247"/>
                <a:gd name="T29" fmla="*/ 0 h 419"/>
                <a:gd name="T30" fmla="*/ 0 w 247"/>
                <a:gd name="T31" fmla="*/ 210 h 419"/>
                <a:gd name="T32" fmla="*/ 170 w 247"/>
                <a:gd name="T33" fmla="*/ 419 h 419"/>
                <a:gd name="T34" fmla="*/ 189 w 247"/>
                <a:gd name="T35" fmla="*/ 394 h 419"/>
                <a:gd name="T36" fmla="*/ 123 w 247"/>
                <a:gd name="T37" fmla="*/ 315 h 419"/>
                <a:gd name="T38" fmla="*/ 198 w 247"/>
                <a:gd name="T39" fmla="*/ 377 h 419"/>
                <a:gd name="T40" fmla="*/ 202 w 247"/>
                <a:gd name="T41" fmla="*/ 285 h 419"/>
                <a:gd name="T42" fmla="*/ 139 w 247"/>
                <a:gd name="T43" fmla="*/ 207 h 419"/>
                <a:gd name="T44" fmla="*/ 203 w 247"/>
                <a:gd name="T45" fmla="*/ 259 h 419"/>
                <a:gd name="T46" fmla="*/ 206 w 247"/>
                <a:gd name="T47" fmla="*/ 204 h 419"/>
                <a:gd name="T48" fmla="*/ 157 w 247"/>
                <a:gd name="T49" fmla="*/ 140 h 419"/>
                <a:gd name="T50" fmla="*/ 207 w 247"/>
                <a:gd name="T51" fmla="*/ 179 h 419"/>
                <a:gd name="T52" fmla="*/ 213 w 247"/>
                <a:gd name="T53" fmla="*/ 61 h 419"/>
                <a:gd name="T54" fmla="*/ 175 w 247"/>
                <a:gd name="T5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419">
                  <a:moveTo>
                    <a:pt x="236" y="290"/>
                  </a:moveTo>
                  <a:cubicBezTo>
                    <a:pt x="226" y="302"/>
                    <a:pt x="226" y="302"/>
                    <a:pt x="226" y="302"/>
                  </a:cubicBezTo>
                  <a:cubicBezTo>
                    <a:pt x="227" y="319"/>
                    <a:pt x="227" y="319"/>
                    <a:pt x="227" y="319"/>
                  </a:cubicBezTo>
                  <a:cubicBezTo>
                    <a:pt x="230" y="309"/>
                    <a:pt x="233" y="300"/>
                    <a:pt x="236" y="290"/>
                  </a:cubicBezTo>
                  <a:moveTo>
                    <a:pt x="238" y="129"/>
                  </a:moveTo>
                  <a:cubicBezTo>
                    <a:pt x="219" y="156"/>
                    <a:pt x="219" y="156"/>
                    <a:pt x="219" y="156"/>
                  </a:cubicBezTo>
                  <a:cubicBezTo>
                    <a:pt x="225" y="277"/>
                    <a:pt x="225" y="277"/>
                    <a:pt x="225" y="277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45" y="245"/>
                    <a:pt x="247" y="226"/>
                    <a:pt x="247" y="206"/>
                  </a:cubicBezTo>
                  <a:cubicBezTo>
                    <a:pt x="247" y="180"/>
                    <a:pt x="243" y="154"/>
                    <a:pt x="238" y="129"/>
                  </a:cubicBezTo>
                  <a:moveTo>
                    <a:pt x="215" y="64"/>
                  </a:moveTo>
                  <a:cubicBezTo>
                    <a:pt x="218" y="136"/>
                    <a:pt x="218" y="136"/>
                    <a:pt x="218" y="136"/>
                  </a:cubicBezTo>
                  <a:cubicBezTo>
                    <a:pt x="236" y="122"/>
                    <a:pt x="236" y="122"/>
                    <a:pt x="236" y="122"/>
                  </a:cubicBezTo>
                  <a:cubicBezTo>
                    <a:pt x="231" y="102"/>
                    <a:pt x="223" y="83"/>
                    <a:pt x="215" y="64"/>
                  </a:cubicBezTo>
                  <a:moveTo>
                    <a:pt x="175" y="0"/>
                  </a:moveTo>
                  <a:cubicBezTo>
                    <a:pt x="76" y="18"/>
                    <a:pt x="0" y="105"/>
                    <a:pt x="0" y="210"/>
                  </a:cubicBezTo>
                  <a:cubicBezTo>
                    <a:pt x="0" y="313"/>
                    <a:pt x="73" y="398"/>
                    <a:pt x="170" y="419"/>
                  </a:cubicBezTo>
                  <a:cubicBezTo>
                    <a:pt x="176" y="411"/>
                    <a:pt x="183" y="402"/>
                    <a:pt x="189" y="394"/>
                  </a:cubicBezTo>
                  <a:cubicBezTo>
                    <a:pt x="123" y="315"/>
                    <a:pt x="123" y="315"/>
                    <a:pt x="123" y="315"/>
                  </a:cubicBezTo>
                  <a:cubicBezTo>
                    <a:pt x="198" y="377"/>
                    <a:pt x="198" y="377"/>
                    <a:pt x="198" y="377"/>
                  </a:cubicBezTo>
                  <a:cubicBezTo>
                    <a:pt x="202" y="285"/>
                    <a:pt x="202" y="285"/>
                    <a:pt x="202" y="285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203" y="39"/>
                    <a:pt x="190" y="19"/>
                    <a:pt x="175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gray">
            <a:xfrm>
              <a:off x="11237913" y="2917825"/>
              <a:ext cx="6350" cy="50800"/>
            </a:xfrm>
            <a:custGeom>
              <a:avLst/>
              <a:gdLst>
                <a:gd name="T0" fmla="*/ 1 w 2"/>
                <a:gd name="T1" fmla="*/ 0 h 16"/>
                <a:gd name="T2" fmla="*/ 0 w 2"/>
                <a:gd name="T3" fmla="*/ 13 h 16"/>
                <a:gd name="T4" fmla="*/ 2 w 2"/>
                <a:gd name="T5" fmla="*/ 16 h 16"/>
                <a:gd name="T6" fmla="*/ 1 w 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6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gray">
            <a:xfrm>
              <a:off x="11187113" y="2959100"/>
              <a:ext cx="90487" cy="995362"/>
            </a:xfrm>
            <a:custGeom>
              <a:avLst/>
              <a:gdLst>
                <a:gd name="T0" fmla="*/ 4 w 27"/>
                <a:gd name="T1" fmla="*/ 224 h 316"/>
                <a:gd name="T2" fmla="*/ 0 w 27"/>
                <a:gd name="T3" fmla="*/ 316 h 316"/>
                <a:gd name="T4" fmla="*/ 0 w 27"/>
                <a:gd name="T5" fmla="*/ 316 h 316"/>
                <a:gd name="T6" fmla="*/ 5 w 27"/>
                <a:gd name="T7" fmla="*/ 225 h 316"/>
                <a:gd name="T8" fmla="*/ 4 w 27"/>
                <a:gd name="T9" fmla="*/ 224 h 316"/>
                <a:gd name="T10" fmla="*/ 8 w 27"/>
                <a:gd name="T11" fmla="*/ 143 h 316"/>
                <a:gd name="T12" fmla="*/ 5 w 27"/>
                <a:gd name="T13" fmla="*/ 198 h 316"/>
                <a:gd name="T14" fmla="*/ 6 w 27"/>
                <a:gd name="T15" fmla="*/ 198 h 316"/>
                <a:gd name="T16" fmla="*/ 9 w 27"/>
                <a:gd name="T17" fmla="*/ 144 h 316"/>
                <a:gd name="T18" fmla="*/ 8 w 27"/>
                <a:gd name="T19" fmla="*/ 143 h 316"/>
                <a:gd name="T20" fmla="*/ 21 w 27"/>
                <a:gd name="T21" fmla="*/ 95 h 316"/>
                <a:gd name="T22" fmla="*/ 20 w 27"/>
                <a:gd name="T23" fmla="*/ 97 h 316"/>
                <a:gd name="T24" fmla="*/ 27 w 27"/>
                <a:gd name="T25" fmla="*/ 216 h 316"/>
                <a:gd name="T26" fmla="*/ 27 w 27"/>
                <a:gd name="T27" fmla="*/ 216 h 316"/>
                <a:gd name="T28" fmla="*/ 21 w 27"/>
                <a:gd name="T29" fmla="*/ 95 h 316"/>
                <a:gd name="T30" fmla="*/ 15 w 27"/>
                <a:gd name="T31" fmla="*/ 0 h 316"/>
                <a:gd name="T32" fmla="*/ 9 w 27"/>
                <a:gd name="T33" fmla="*/ 118 h 316"/>
                <a:gd name="T34" fmla="*/ 10 w 27"/>
                <a:gd name="T35" fmla="*/ 118 h 316"/>
                <a:gd name="T36" fmla="*/ 16 w 27"/>
                <a:gd name="T37" fmla="*/ 14 h 316"/>
                <a:gd name="T38" fmla="*/ 19 w 27"/>
                <a:gd name="T39" fmla="*/ 76 h 316"/>
                <a:gd name="T40" fmla="*/ 20 w 27"/>
                <a:gd name="T41" fmla="*/ 75 h 316"/>
                <a:gd name="T42" fmla="*/ 17 w 27"/>
                <a:gd name="T43" fmla="*/ 3 h 316"/>
                <a:gd name="T44" fmla="*/ 15 w 27"/>
                <a:gd name="T4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16">
                  <a:moveTo>
                    <a:pt x="4" y="224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5" y="225"/>
                    <a:pt x="5" y="225"/>
                    <a:pt x="5" y="225"/>
                  </a:cubicBezTo>
                  <a:cubicBezTo>
                    <a:pt x="4" y="224"/>
                    <a:pt x="4" y="224"/>
                    <a:pt x="4" y="224"/>
                  </a:cubicBezTo>
                  <a:moveTo>
                    <a:pt x="8" y="143"/>
                  </a:moveTo>
                  <a:cubicBezTo>
                    <a:pt x="5" y="198"/>
                    <a:pt x="5" y="198"/>
                    <a:pt x="5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moveTo>
                    <a:pt x="21" y="9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1" y="95"/>
                    <a:pt x="21" y="95"/>
                    <a:pt x="21" y="95"/>
                  </a:cubicBezTo>
                  <a:moveTo>
                    <a:pt x="15" y="0"/>
                  </a:moveTo>
                  <a:cubicBezTo>
                    <a:pt x="9" y="118"/>
                    <a:pt x="9" y="118"/>
                    <a:pt x="9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 userDrawn="1"/>
          </p:nvSpPr>
          <p:spPr bwMode="gray">
            <a:xfrm>
              <a:off x="11285538" y="3771900"/>
              <a:ext cx="3175" cy="74612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0 h 24"/>
                <a:gd name="T4" fmla="*/ 1 w 1"/>
                <a:gd name="T5" fmla="*/ 24 h 24"/>
                <a:gd name="T6" fmla="*/ 1 w 1"/>
                <a:gd name="T7" fmla="*/ 24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 userDrawn="1"/>
          </p:nvSpPr>
          <p:spPr bwMode="gray">
            <a:xfrm>
              <a:off x="11280775" y="3717925"/>
              <a:ext cx="4762" cy="53975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0 h 17"/>
                <a:gd name="T4" fmla="*/ 1 w 1"/>
                <a:gd name="T5" fmla="*/ 17 h 17"/>
                <a:gd name="T6" fmla="*/ 1 w 1"/>
                <a:gd name="T7" fmla="*/ 17 h 17"/>
                <a:gd name="T8" fmla="*/ 0 w 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/>
            </p:cNvSpPr>
            <p:nvPr userDrawn="1"/>
          </p:nvSpPr>
          <p:spPr bwMode="gray">
            <a:xfrm>
              <a:off x="11177588" y="3771900"/>
              <a:ext cx="123825" cy="327025"/>
            </a:xfrm>
            <a:custGeom>
              <a:avLst/>
              <a:gdLst>
                <a:gd name="T0" fmla="*/ 32 w 37"/>
                <a:gd name="T1" fmla="*/ 0 h 104"/>
                <a:gd name="T2" fmla="*/ 4 w 37"/>
                <a:gd name="T3" fmla="*/ 59 h 104"/>
                <a:gd name="T4" fmla="*/ 19 w 37"/>
                <a:gd name="T5" fmla="*/ 71 h 104"/>
                <a:gd name="T6" fmla="*/ 4 w 37"/>
                <a:gd name="T7" fmla="*/ 87 h 104"/>
                <a:gd name="T8" fmla="*/ 1 w 37"/>
                <a:gd name="T9" fmla="*/ 84 h 104"/>
                <a:gd name="T10" fmla="*/ 0 w 37"/>
                <a:gd name="T11" fmla="*/ 103 h 104"/>
                <a:gd name="T12" fmla="*/ 18 w 37"/>
                <a:gd name="T13" fmla="*/ 104 h 104"/>
                <a:gd name="T14" fmla="*/ 37 w 37"/>
                <a:gd name="T15" fmla="*/ 103 h 104"/>
                <a:gd name="T16" fmla="*/ 35 w 37"/>
                <a:gd name="T17" fmla="*/ 59 h 104"/>
                <a:gd name="T18" fmla="*/ 35 w 37"/>
                <a:gd name="T19" fmla="*/ 51 h 104"/>
                <a:gd name="T20" fmla="*/ 33 w 37"/>
                <a:gd name="T21" fmla="*/ 53 h 104"/>
                <a:gd name="T22" fmla="*/ 17 w 37"/>
                <a:gd name="T23" fmla="*/ 37 h 104"/>
                <a:gd name="T24" fmla="*/ 33 w 37"/>
                <a:gd name="T25" fmla="*/ 24 h 104"/>
                <a:gd name="T26" fmla="*/ 32 w 37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04">
                  <a:moveTo>
                    <a:pt x="32" y="0"/>
                  </a:moveTo>
                  <a:cubicBezTo>
                    <a:pt x="24" y="21"/>
                    <a:pt x="15" y="40"/>
                    <a:pt x="4" y="5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" y="104"/>
                    <a:pt x="12" y="104"/>
                    <a:pt x="18" y="104"/>
                  </a:cubicBezTo>
                  <a:cubicBezTo>
                    <a:pt x="25" y="104"/>
                    <a:pt x="31" y="104"/>
                    <a:pt x="37" y="103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 userDrawn="1"/>
          </p:nvSpPr>
          <p:spPr bwMode="gray">
            <a:xfrm>
              <a:off x="11187113" y="3003550"/>
              <a:ext cx="98425" cy="954087"/>
            </a:xfrm>
            <a:custGeom>
              <a:avLst/>
              <a:gdLst>
                <a:gd name="T0" fmla="*/ 16 w 29"/>
                <a:gd name="T1" fmla="*/ 0 h 303"/>
                <a:gd name="T2" fmla="*/ 10 w 29"/>
                <a:gd name="T3" fmla="*/ 104 h 303"/>
                <a:gd name="T4" fmla="*/ 21 w 29"/>
                <a:gd name="T5" fmla="*/ 112 h 303"/>
                <a:gd name="T6" fmla="*/ 10 w 29"/>
                <a:gd name="T7" fmla="*/ 132 h 303"/>
                <a:gd name="T8" fmla="*/ 9 w 29"/>
                <a:gd name="T9" fmla="*/ 130 h 303"/>
                <a:gd name="T10" fmla="*/ 6 w 29"/>
                <a:gd name="T11" fmla="*/ 184 h 303"/>
                <a:gd name="T12" fmla="*/ 21 w 29"/>
                <a:gd name="T13" fmla="*/ 196 h 303"/>
                <a:gd name="T14" fmla="*/ 6 w 29"/>
                <a:gd name="T15" fmla="*/ 212 h 303"/>
                <a:gd name="T16" fmla="*/ 5 w 29"/>
                <a:gd name="T17" fmla="*/ 211 h 303"/>
                <a:gd name="T18" fmla="*/ 0 w 29"/>
                <a:gd name="T19" fmla="*/ 302 h 303"/>
                <a:gd name="T20" fmla="*/ 1 w 29"/>
                <a:gd name="T21" fmla="*/ 303 h 303"/>
                <a:gd name="T22" fmla="*/ 29 w 29"/>
                <a:gd name="T23" fmla="*/ 244 h 303"/>
                <a:gd name="T24" fmla="*/ 28 w 29"/>
                <a:gd name="T25" fmla="*/ 227 h 303"/>
                <a:gd name="T26" fmla="*/ 25 w 29"/>
                <a:gd name="T27" fmla="*/ 231 h 303"/>
                <a:gd name="T28" fmla="*/ 9 w 29"/>
                <a:gd name="T29" fmla="*/ 216 h 303"/>
                <a:gd name="T30" fmla="*/ 27 w 29"/>
                <a:gd name="T31" fmla="*/ 202 h 303"/>
                <a:gd name="T32" fmla="*/ 20 w 29"/>
                <a:gd name="T33" fmla="*/ 83 h 303"/>
                <a:gd name="T34" fmla="*/ 20 w 29"/>
                <a:gd name="T35" fmla="*/ 83 h 303"/>
                <a:gd name="T36" fmla="*/ 16 w 29"/>
                <a:gd name="T37" fmla="*/ 65 h 303"/>
                <a:gd name="T38" fmla="*/ 19 w 29"/>
                <a:gd name="T39" fmla="*/ 62 h 303"/>
                <a:gd name="T40" fmla="*/ 16 w 29"/>
                <a:gd name="T4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03">
                  <a:moveTo>
                    <a:pt x="16" y="0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2" y="284"/>
                    <a:pt x="21" y="265"/>
                    <a:pt x="29" y="244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/>
            </p:cNvSpPr>
            <p:nvPr userDrawn="1"/>
          </p:nvSpPr>
          <p:spPr bwMode="gray">
            <a:xfrm>
              <a:off x="11156950" y="3957638"/>
              <a:ext cx="84137" cy="87312"/>
            </a:xfrm>
            <a:custGeom>
              <a:avLst/>
              <a:gdLst>
                <a:gd name="T0" fmla="*/ 10 w 25"/>
                <a:gd name="T1" fmla="*/ 0 h 28"/>
                <a:gd name="T2" fmla="*/ 0 w 25"/>
                <a:gd name="T3" fmla="*/ 16 h 28"/>
                <a:gd name="T4" fmla="*/ 7 w 25"/>
                <a:gd name="T5" fmla="*/ 25 h 28"/>
                <a:gd name="T6" fmla="*/ 10 w 25"/>
                <a:gd name="T7" fmla="*/ 28 h 28"/>
                <a:gd name="T8" fmla="*/ 25 w 25"/>
                <a:gd name="T9" fmla="*/ 12 h 28"/>
                <a:gd name="T10" fmla="*/ 10 w 2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8">
                  <a:moveTo>
                    <a:pt x="10" y="0"/>
                  </a:moveTo>
                  <a:cubicBezTo>
                    <a:pt x="6" y="5"/>
                    <a:pt x="3" y="10"/>
                    <a:pt x="0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 userDrawn="1"/>
          </p:nvSpPr>
          <p:spPr bwMode="gray">
            <a:xfrm>
              <a:off x="10936288" y="3759200"/>
              <a:ext cx="254000" cy="247650"/>
            </a:xfrm>
            <a:custGeom>
              <a:avLst/>
              <a:gdLst>
                <a:gd name="T0" fmla="*/ 0 w 76"/>
                <a:gd name="T1" fmla="*/ 0 h 79"/>
                <a:gd name="T2" fmla="*/ 66 w 76"/>
                <a:gd name="T3" fmla="*/ 79 h 79"/>
                <a:gd name="T4" fmla="*/ 76 w 76"/>
                <a:gd name="T5" fmla="*/ 63 h 79"/>
                <a:gd name="T6" fmla="*/ 75 w 76"/>
                <a:gd name="T7" fmla="*/ 62 h 79"/>
                <a:gd name="T8" fmla="*/ 75 w 76"/>
                <a:gd name="T9" fmla="*/ 62 h 79"/>
                <a:gd name="T10" fmla="*/ 0 w 7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9">
                  <a:moveTo>
                    <a:pt x="0" y="0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9" y="73"/>
                    <a:pt x="72" y="68"/>
                    <a:pt x="76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 userDrawn="1"/>
          </p:nvSpPr>
          <p:spPr bwMode="gray">
            <a:xfrm>
              <a:off x="11234738" y="3733800"/>
              <a:ext cx="220662" cy="204787"/>
            </a:xfrm>
            <a:custGeom>
              <a:avLst/>
              <a:gdLst>
                <a:gd name="T0" fmla="*/ 60 w 66"/>
                <a:gd name="T1" fmla="*/ 0 h 65"/>
                <a:gd name="T2" fmla="*/ 16 w 66"/>
                <a:gd name="T3" fmla="*/ 36 h 65"/>
                <a:gd name="T4" fmla="*/ 16 w 66"/>
                <a:gd name="T5" fmla="*/ 36 h 65"/>
                <a:gd name="T6" fmla="*/ 0 w 66"/>
                <a:gd name="T7" fmla="*/ 49 h 65"/>
                <a:gd name="T8" fmla="*/ 16 w 66"/>
                <a:gd name="T9" fmla="*/ 65 h 65"/>
                <a:gd name="T10" fmla="*/ 18 w 66"/>
                <a:gd name="T11" fmla="*/ 63 h 65"/>
                <a:gd name="T12" fmla="*/ 18 w 66"/>
                <a:gd name="T13" fmla="*/ 63 h 65"/>
                <a:gd name="T14" fmla="*/ 66 w 66"/>
                <a:gd name="T15" fmla="*/ 5 h 65"/>
                <a:gd name="T16" fmla="*/ 60 w 6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5">
                  <a:moveTo>
                    <a:pt x="60" y="0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3"/>
                    <a:pt x="62" y="1"/>
                    <a:pt x="6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 userDrawn="1"/>
          </p:nvSpPr>
          <p:spPr bwMode="gray">
            <a:xfrm>
              <a:off x="11436350" y="3651250"/>
              <a:ext cx="103187" cy="98425"/>
            </a:xfrm>
            <a:custGeom>
              <a:avLst/>
              <a:gdLst>
                <a:gd name="T0" fmla="*/ 31 w 31"/>
                <a:gd name="T1" fmla="*/ 0 h 31"/>
                <a:gd name="T2" fmla="*/ 0 w 31"/>
                <a:gd name="T3" fmla="*/ 26 h 31"/>
                <a:gd name="T4" fmla="*/ 6 w 31"/>
                <a:gd name="T5" fmla="*/ 31 h 31"/>
                <a:gd name="T6" fmla="*/ 31 w 3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31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4" y="29"/>
                    <a:pt x="6" y="3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 userDrawn="1"/>
          </p:nvSpPr>
          <p:spPr bwMode="gray">
            <a:xfrm>
              <a:off x="11315700" y="3635375"/>
              <a:ext cx="26987" cy="44450"/>
            </a:xfrm>
            <a:custGeom>
              <a:avLst/>
              <a:gdLst>
                <a:gd name="T0" fmla="*/ 3 w 8"/>
                <a:gd name="T1" fmla="*/ 0 h 14"/>
                <a:gd name="T2" fmla="*/ 0 w 8"/>
                <a:gd name="T3" fmla="*/ 14 h 14"/>
                <a:gd name="T4" fmla="*/ 8 w 8"/>
                <a:gd name="T5" fmla="*/ 4 h 14"/>
                <a:gd name="T6" fmla="*/ 3 w 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3" y="0"/>
                  </a:moveTo>
                  <a:cubicBezTo>
                    <a:pt x="2" y="4"/>
                    <a:pt x="1" y="9"/>
                    <a:pt x="0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 userDrawn="1"/>
          </p:nvSpPr>
          <p:spPr bwMode="gray">
            <a:xfrm>
              <a:off x="11325225" y="3478213"/>
              <a:ext cx="160337" cy="169862"/>
            </a:xfrm>
            <a:custGeom>
              <a:avLst/>
              <a:gdLst>
                <a:gd name="T0" fmla="*/ 48 w 48"/>
                <a:gd name="T1" fmla="*/ 0 h 54"/>
                <a:gd name="T2" fmla="*/ 3 w 48"/>
                <a:gd name="T3" fmla="*/ 37 h 54"/>
                <a:gd name="T4" fmla="*/ 0 w 48"/>
                <a:gd name="T5" fmla="*/ 50 h 54"/>
                <a:gd name="T6" fmla="*/ 5 w 48"/>
                <a:gd name="T7" fmla="*/ 54 h 54"/>
                <a:gd name="T8" fmla="*/ 48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8" y="0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2" y="51"/>
                    <a:pt x="3" y="53"/>
                    <a:pt x="5" y="5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 userDrawn="1"/>
          </p:nvSpPr>
          <p:spPr bwMode="gray">
            <a:xfrm>
              <a:off x="11217275" y="3595688"/>
              <a:ext cx="117475" cy="134937"/>
            </a:xfrm>
            <a:custGeom>
              <a:avLst/>
              <a:gdLst>
                <a:gd name="T0" fmla="*/ 35 w 35"/>
                <a:gd name="T1" fmla="*/ 0 h 43"/>
                <a:gd name="T2" fmla="*/ 18 w 35"/>
                <a:gd name="T3" fmla="*/ 14 h 43"/>
                <a:gd name="T4" fmla="*/ 18 w 35"/>
                <a:gd name="T5" fmla="*/ 14 h 43"/>
                <a:gd name="T6" fmla="*/ 0 w 35"/>
                <a:gd name="T7" fmla="*/ 28 h 43"/>
                <a:gd name="T8" fmla="*/ 16 w 35"/>
                <a:gd name="T9" fmla="*/ 43 h 43"/>
                <a:gd name="T10" fmla="*/ 19 w 35"/>
                <a:gd name="T11" fmla="*/ 39 h 43"/>
                <a:gd name="T12" fmla="*/ 19 w 35"/>
                <a:gd name="T13" fmla="*/ 39 h 43"/>
                <a:gd name="T14" fmla="*/ 29 w 35"/>
                <a:gd name="T15" fmla="*/ 27 h 43"/>
                <a:gd name="T16" fmla="*/ 32 w 35"/>
                <a:gd name="T17" fmla="*/ 13 h 43"/>
                <a:gd name="T18" fmla="*/ 35 w 35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2"/>
                    <a:pt x="31" y="17"/>
                    <a:pt x="32" y="13"/>
                  </a:cubicBezTo>
                  <a:cubicBezTo>
                    <a:pt x="33" y="9"/>
                    <a:pt x="34" y="4"/>
                    <a:pt x="3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 userDrawn="1"/>
          </p:nvSpPr>
          <p:spPr bwMode="gray">
            <a:xfrm>
              <a:off x="11315700" y="3119438"/>
              <a:ext cx="42862" cy="53975"/>
            </a:xfrm>
            <a:custGeom>
              <a:avLst/>
              <a:gdLst>
                <a:gd name="T0" fmla="*/ 13 w 13"/>
                <a:gd name="T1" fmla="*/ 0 h 17"/>
                <a:gd name="T2" fmla="*/ 0 w 13"/>
                <a:gd name="T3" fmla="*/ 10 h 17"/>
                <a:gd name="T4" fmla="*/ 2 w 13"/>
                <a:gd name="T5" fmla="*/ 17 h 17"/>
                <a:gd name="T6" fmla="*/ 13 w 1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2" y="1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 userDrawn="1"/>
          </p:nvSpPr>
          <p:spPr bwMode="gray">
            <a:xfrm>
              <a:off x="11241088" y="3151188"/>
              <a:ext cx="80962" cy="112712"/>
            </a:xfrm>
            <a:custGeom>
              <a:avLst/>
              <a:gdLst>
                <a:gd name="T0" fmla="*/ 22 w 24"/>
                <a:gd name="T1" fmla="*/ 0 h 36"/>
                <a:gd name="T2" fmla="*/ 4 w 24"/>
                <a:gd name="T3" fmla="*/ 14 h 36"/>
                <a:gd name="T4" fmla="*/ 3 w 24"/>
                <a:gd name="T5" fmla="*/ 15 h 36"/>
                <a:gd name="T6" fmla="*/ 0 w 24"/>
                <a:gd name="T7" fmla="*/ 18 h 36"/>
                <a:gd name="T8" fmla="*/ 4 w 24"/>
                <a:gd name="T9" fmla="*/ 36 h 36"/>
                <a:gd name="T10" fmla="*/ 4 w 24"/>
                <a:gd name="T11" fmla="*/ 36 h 36"/>
                <a:gd name="T12" fmla="*/ 5 w 24"/>
                <a:gd name="T13" fmla="*/ 34 h 36"/>
                <a:gd name="T14" fmla="*/ 24 w 24"/>
                <a:gd name="T15" fmla="*/ 7 h 36"/>
                <a:gd name="T16" fmla="*/ 22 w 24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5"/>
                    <a:pt x="22" y="2"/>
                    <a:pt x="2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/>
            </p:cNvSpPr>
            <p:nvPr userDrawn="1"/>
          </p:nvSpPr>
          <p:spPr bwMode="gray">
            <a:xfrm>
              <a:off x="9136063" y="4791075"/>
              <a:ext cx="69850" cy="150812"/>
            </a:xfrm>
            <a:custGeom>
              <a:avLst/>
              <a:gdLst>
                <a:gd name="T0" fmla="*/ 19 w 21"/>
                <a:gd name="T1" fmla="*/ 0 h 48"/>
                <a:gd name="T2" fmla="*/ 10 w 21"/>
                <a:gd name="T3" fmla="*/ 1 h 48"/>
                <a:gd name="T4" fmla="*/ 2 w 21"/>
                <a:gd name="T5" fmla="*/ 0 h 48"/>
                <a:gd name="T6" fmla="*/ 0 w 21"/>
                <a:gd name="T7" fmla="*/ 48 h 48"/>
                <a:gd name="T8" fmla="*/ 21 w 21"/>
                <a:gd name="T9" fmla="*/ 48 h 48"/>
                <a:gd name="T10" fmla="*/ 19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19" y="0"/>
                  </a:moveTo>
                  <a:cubicBezTo>
                    <a:pt x="16" y="0"/>
                    <a:pt x="13" y="1"/>
                    <a:pt x="10" y="1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 userDrawn="1"/>
          </p:nvSpPr>
          <p:spPr bwMode="gray">
            <a:xfrm>
              <a:off x="8974138" y="4186238"/>
              <a:ext cx="388937" cy="579437"/>
            </a:xfrm>
            <a:custGeom>
              <a:avLst/>
              <a:gdLst>
                <a:gd name="T0" fmla="*/ 58 w 116"/>
                <a:gd name="T1" fmla="*/ 0 h 184"/>
                <a:gd name="T2" fmla="*/ 0 w 116"/>
                <a:gd name="T3" fmla="*/ 134 h 184"/>
                <a:gd name="T4" fmla="*/ 28 w 116"/>
                <a:gd name="T5" fmla="*/ 184 h 184"/>
                <a:gd name="T6" fmla="*/ 50 w 116"/>
                <a:gd name="T7" fmla="*/ 165 h 184"/>
                <a:gd name="T8" fmla="*/ 14 w 116"/>
                <a:gd name="T9" fmla="*/ 124 h 184"/>
                <a:gd name="T10" fmla="*/ 52 w 116"/>
                <a:gd name="T11" fmla="*/ 155 h 184"/>
                <a:gd name="T12" fmla="*/ 53 w 116"/>
                <a:gd name="T13" fmla="*/ 123 h 184"/>
                <a:gd name="T14" fmla="*/ 23 w 116"/>
                <a:gd name="T15" fmla="*/ 87 h 184"/>
                <a:gd name="T16" fmla="*/ 54 w 116"/>
                <a:gd name="T17" fmla="*/ 111 h 184"/>
                <a:gd name="T18" fmla="*/ 55 w 116"/>
                <a:gd name="T19" fmla="*/ 79 h 184"/>
                <a:gd name="T20" fmla="*/ 42 w 116"/>
                <a:gd name="T21" fmla="*/ 61 h 184"/>
                <a:gd name="T22" fmla="*/ 56 w 116"/>
                <a:gd name="T23" fmla="*/ 69 h 184"/>
                <a:gd name="T24" fmla="*/ 58 w 116"/>
                <a:gd name="T25" fmla="*/ 13 h 184"/>
                <a:gd name="T26" fmla="*/ 62 w 116"/>
                <a:gd name="T27" fmla="*/ 88 h 184"/>
                <a:gd name="T28" fmla="*/ 81 w 116"/>
                <a:gd name="T29" fmla="*/ 75 h 184"/>
                <a:gd name="T30" fmla="*/ 63 w 116"/>
                <a:gd name="T31" fmla="*/ 97 h 184"/>
                <a:gd name="T32" fmla="*/ 64 w 116"/>
                <a:gd name="T33" fmla="*/ 121 h 184"/>
                <a:gd name="T34" fmla="*/ 91 w 116"/>
                <a:gd name="T35" fmla="*/ 100 h 184"/>
                <a:gd name="T36" fmla="*/ 64 w 116"/>
                <a:gd name="T37" fmla="*/ 131 h 184"/>
                <a:gd name="T38" fmla="*/ 65 w 116"/>
                <a:gd name="T39" fmla="*/ 153 h 184"/>
                <a:gd name="T40" fmla="*/ 116 w 116"/>
                <a:gd name="T41" fmla="*/ 118 h 184"/>
                <a:gd name="T42" fmla="*/ 58 w 116"/>
                <a:gd name="T4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84">
                  <a:moveTo>
                    <a:pt x="58" y="0"/>
                  </a:moveTo>
                  <a:cubicBezTo>
                    <a:pt x="58" y="0"/>
                    <a:pt x="0" y="88"/>
                    <a:pt x="0" y="134"/>
                  </a:cubicBezTo>
                  <a:cubicBezTo>
                    <a:pt x="0" y="155"/>
                    <a:pt x="11" y="174"/>
                    <a:pt x="28" y="184"/>
                  </a:cubicBezTo>
                  <a:cubicBezTo>
                    <a:pt x="36" y="178"/>
                    <a:pt x="43" y="171"/>
                    <a:pt x="50" y="165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81" y="141"/>
                    <a:pt x="98" y="129"/>
                    <a:pt x="116" y="118"/>
                  </a:cubicBezTo>
                  <a:cubicBezTo>
                    <a:pt x="106" y="70"/>
                    <a:pt x="58" y="0"/>
                    <a:pt x="58" y="0"/>
                  </a:cubicBezTo>
                </a:path>
              </a:pathLst>
            </a:custGeom>
            <a:solidFill>
              <a:srgbClr val="8FC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 noEditPoints="1"/>
            </p:cNvSpPr>
            <p:nvPr userDrawn="1"/>
          </p:nvSpPr>
          <p:spPr bwMode="gray">
            <a:xfrm>
              <a:off x="9067800" y="4557713"/>
              <a:ext cx="298450" cy="233362"/>
            </a:xfrm>
            <a:custGeom>
              <a:avLst/>
              <a:gdLst>
                <a:gd name="T0" fmla="*/ 22 w 89"/>
                <a:gd name="T1" fmla="*/ 47 h 74"/>
                <a:gd name="T2" fmla="*/ 0 w 89"/>
                <a:gd name="T3" fmla="*/ 66 h 74"/>
                <a:gd name="T4" fmla="*/ 22 w 89"/>
                <a:gd name="T5" fmla="*/ 74 h 74"/>
                <a:gd name="T6" fmla="*/ 23 w 89"/>
                <a:gd name="T7" fmla="*/ 48 h 74"/>
                <a:gd name="T8" fmla="*/ 22 w 89"/>
                <a:gd name="T9" fmla="*/ 47 h 74"/>
                <a:gd name="T10" fmla="*/ 88 w 89"/>
                <a:gd name="T11" fmla="*/ 0 h 74"/>
                <a:gd name="T12" fmla="*/ 37 w 89"/>
                <a:gd name="T13" fmla="*/ 35 h 74"/>
                <a:gd name="T14" fmla="*/ 38 w 89"/>
                <a:gd name="T15" fmla="*/ 49 h 74"/>
                <a:gd name="T16" fmla="*/ 72 w 89"/>
                <a:gd name="T17" fmla="*/ 21 h 74"/>
                <a:gd name="T18" fmla="*/ 38 w 89"/>
                <a:gd name="T19" fmla="*/ 59 h 74"/>
                <a:gd name="T20" fmla="*/ 39 w 89"/>
                <a:gd name="T21" fmla="*/ 74 h 74"/>
                <a:gd name="T22" fmla="*/ 89 w 89"/>
                <a:gd name="T23" fmla="*/ 16 h 74"/>
                <a:gd name="T24" fmla="*/ 88 w 89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4">
                  <a:moveTo>
                    <a:pt x="22" y="47"/>
                  </a:moveTo>
                  <a:cubicBezTo>
                    <a:pt x="15" y="53"/>
                    <a:pt x="8" y="60"/>
                    <a:pt x="0" y="66"/>
                  </a:cubicBezTo>
                  <a:cubicBezTo>
                    <a:pt x="7" y="70"/>
                    <a:pt x="14" y="73"/>
                    <a:pt x="22" y="7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7"/>
                    <a:pt x="22" y="47"/>
                    <a:pt x="22" y="47"/>
                  </a:cubicBezTo>
                  <a:moveTo>
                    <a:pt x="88" y="0"/>
                  </a:moveTo>
                  <a:cubicBezTo>
                    <a:pt x="70" y="11"/>
                    <a:pt x="53" y="23"/>
                    <a:pt x="37" y="35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68" y="70"/>
                    <a:pt x="89" y="45"/>
                    <a:pt x="89" y="16"/>
                  </a:cubicBezTo>
                  <a:cubicBezTo>
                    <a:pt x="89" y="11"/>
                    <a:pt x="89" y="6"/>
                    <a:pt x="88" y="0"/>
                  </a:cubicBezTo>
                </a:path>
              </a:pathLst>
            </a:custGeom>
            <a:solidFill>
              <a:srgbClr val="89C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 userDrawn="1"/>
          </p:nvSpPr>
          <p:spPr bwMode="gray">
            <a:xfrm>
              <a:off x="9142413" y="4227513"/>
              <a:ext cx="57150" cy="566737"/>
            </a:xfrm>
            <a:custGeom>
              <a:avLst/>
              <a:gdLst>
                <a:gd name="T0" fmla="*/ 8 w 17"/>
                <a:gd name="T1" fmla="*/ 0 h 180"/>
                <a:gd name="T2" fmla="*/ 6 w 17"/>
                <a:gd name="T3" fmla="*/ 56 h 180"/>
                <a:gd name="T4" fmla="*/ 10 w 17"/>
                <a:gd name="T5" fmla="*/ 58 h 180"/>
                <a:gd name="T6" fmla="*/ 6 w 17"/>
                <a:gd name="T7" fmla="*/ 67 h 180"/>
                <a:gd name="T8" fmla="*/ 5 w 17"/>
                <a:gd name="T9" fmla="*/ 66 h 180"/>
                <a:gd name="T10" fmla="*/ 4 w 17"/>
                <a:gd name="T11" fmla="*/ 98 h 180"/>
                <a:gd name="T12" fmla="*/ 7 w 17"/>
                <a:gd name="T13" fmla="*/ 101 h 180"/>
                <a:gd name="T14" fmla="*/ 6 w 17"/>
                <a:gd name="T15" fmla="*/ 112 h 180"/>
                <a:gd name="T16" fmla="*/ 3 w 17"/>
                <a:gd name="T17" fmla="*/ 110 h 180"/>
                <a:gd name="T18" fmla="*/ 2 w 17"/>
                <a:gd name="T19" fmla="*/ 142 h 180"/>
                <a:gd name="T20" fmla="*/ 6 w 17"/>
                <a:gd name="T21" fmla="*/ 145 h 180"/>
                <a:gd name="T22" fmla="*/ 6 w 17"/>
                <a:gd name="T23" fmla="*/ 158 h 180"/>
                <a:gd name="T24" fmla="*/ 1 w 17"/>
                <a:gd name="T25" fmla="*/ 153 h 180"/>
                <a:gd name="T26" fmla="*/ 0 w 17"/>
                <a:gd name="T27" fmla="*/ 179 h 180"/>
                <a:gd name="T28" fmla="*/ 8 w 17"/>
                <a:gd name="T29" fmla="*/ 180 h 180"/>
                <a:gd name="T30" fmla="*/ 17 w 17"/>
                <a:gd name="T31" fmla="*/ 179 h 180"/>
                <a:gd name="T32" fmla="*/ 16 w 17"/>
                <a:gd name="T33" fmla="*/ 164 h 180"/>
                <a:gd name="T34" fmla="*/ 8 w 17"/>
                <a:gd name="T35" fmla="*/ 173 h 180"/>
                <a:gd name="T36" fmla="*/ 8 w 17"/>
                <a:gd name="T37" fmla="*/ 161 h 180"/>
                <a:gd name="T38" fmla="*/ 16 w 17"/>
                <a:gd name="T39" fmla="*/ 154 h 180"/>
                <a:gd name="T40" fmla="*/ 15 w 17"/>
                <a:gd name="T41" fmla="*/ 140 h 180"/>
                <a:gd name="T42" fmla="*/ 14 w 17"/>
                <a:gd name="T43" fmla="*/ 118 h 180"/>
                <a:gd name="T44" fmla="*/ 8 w 17"/>
                <a:gd name="T45" fmla="*/ 125 h 180"/>
                <a:gd name="T46" fmla="*/ 7 w 17"/>
                <a:gd name="T47" fmla="*/ 114 h 180"/>
                <a:gd name="T48" fmla="*/ 14 w 17"/>
                <a:gd name="T49" fmla="*/ 108 h 180"/>
                <a:gd name="T50" fmla="*/ 13 w 17"/>
                <a:gd name="T51" fmla="*/ 84 h 180"/>
                <a:gd name="T52" fmla="*/ 8 w 17"/>
                <a:gd name="T53" fmla="*/ 89 h 180"/>
                <a:gd name="T54" fmla="*/ 6 w 17"/>
                <a:gd name="T55" fmla="*/ 80 h 180"/>
                <a:gd name="T56" fmla="*/ 12 w 17"/>
                <a:gd name="T57" fmla="*/ 75 h 180"/>
                <a:gd name="T58" fmla="*/ 8 w 17"/>
                <a:gd name="T5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80">
                  <a:moveTo>
                    <a:pt x="8" y="0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9"/>
                    <a:pt x="6" y="180"/>
                    <a:pt x="8" y="180"/>
                  </a:cubicBezTo>
                  <a:cubicBezTo>
                    <a:pt x="11" y="180"/>
                    <a:pt x="14" y="179"/>
                    <a:pt x="17" y="17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3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6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7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9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/>
            </p:cNvSpPr>
            <p:nvPr userDrawn="1"/>
          </p:nvSpPr>
          <p:spPr bwMode="gray">
            <a:xfrm>
              <a:off x="2889250" y="5187950"/>
              <a:ext cx="5049837" cy="3175"/>
            </a:xfrm>
            <a:custGeom>
              <a:avLst/>
              <a:gdLst>
                <a:gd name="T0" fmla="*/ 1505 w 1506"/>
                <a:gd name="T1" fmla="*/ 0 h 1"/>
                <a:gd name="T2" fmla="*/ 19 w 1506"/>
                <a:gd name="T3" fmla="*/ 0 h 1"/>
                <a:gd name="T4" fmla="*/ 0 w 1506"/>
                <a:gd name="T5" fmla="*/ 1 h 1"/>
                <a:gd name="T6" fmla="*/ 1506 w 1506"/>
                <a:gd name="T7" fmla="*/ 1 h 1"/>
                <a:gd name="T8" fmla="*/ 1505 w 150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">
                  <a:moveTo>
                    <a:pt x="1505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7" y="1"/>
                    <a:pt x="0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5" y="0"/>
                    <a:pt x="1505" y="0"/>
                  </a:cubicBezTo>
                </a:path>
              </a:pathLst>
            </a:custGeom>
            <a:solidFill>
              <a:srgbClr val="99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 userDrawn="1"/>
          </p:nvSpPr>
          <p:spPr bwMode="gray">
            <a:xfrm>
              <a:off x="2952750" y="3871913"/>
              <a:ext cx="4983162" cy="1316037"/>
            </a:xfrm>
            <a:custGeom>
              <a:avLst/>
              <a:gdLst>
                <a:gd name="T0" fmla="*/ 931 w 1486"/>
                <a:gd name="T1" fmla="*/ 0 h 418"/>
                <a:gd name="T2" fmla="*/ 836 w 1486"/>
                <a:gd name="T3" fmla="*/ 22 h 418"/>
                <a:gd name="T4" fmla="*/ 828 w 1486"/>
                <a:gd name="T5" fmla="*/ 21 h 418"/>
                <a:gd name="T6" fmla="*/ 565 w 1486"/>
                <a:gd name="T7" fmla="*/ 195 h 418"/>
                <a:gd name="T8" fmla="*/ 364 w 1486"/>
                <a:gd name="T9" fmla="*/ 112 h 418"/>
                <a:gd name="T10" fmla="*/ 309 w 1486"/>
                <a:gd name="T11" fmla="*/ 129 h 418"/>
                <a:gd name="T12" fmla="*/ 310 w 1486"/>
                <a:gd name="T13" fmla="*/ 145 h 418"/>
                <a:gd name="T14" fmla="*/ 281 w 1486"/>
                <a:gd name="T15" fmla="*/ 145 h 418"/>
                <a:gd name="T16" fmla="*/ 281 w 1486"/>
                <a:gd name="T17" fmla="*/ 135 h 418"/>
                <a:gd name="T18" fmla="*/ 220 w 1486"/>
                <a:gd name="T19" fmla="*/ 139 h 418"/>
                <a:gd name="T20" fmla="*/ 194 w 1486"/>
                <a:gd name="T21" fmla="*/ 139 h 418"/>
                <a:gd name="T22" fmla="*/ 0 w 1486"/>
                <a:gd name="T23" fmla="*/ 418 h 418"/>
                <a:gd name="T24" fmla="*/ 1486 w 1486"/>
                <a:gd name="T25" fmla="*/ 418 h 418"/>
                <a:gd name="T26" fmla="*/ 931 w 1486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6" h="418">
                  <a:moveTo>
                    <a:pt x="931" y="0"/>
                  </a:moveTo>
                  <a:cubicBezTo>
                    <a:pt x="903" y="14"/>
                    <a:pt x="871" y="22"/>
                    <a:pt x="836" y="22"/>
                  </a:cubicBezTo>
                  <a:cubicBezTo>
                    <a:pt x="834" y="22"/>
                    <a:pt x="831" y="22"/>
                    <a:pt x="828" y="21"/>
                  </a:cubicBezTo>
                  <a:cubicBezTo>
                    <a:pt x="784" y="124"/>
                    <a:pt x="683" y="195"/>
                    <a:pt x="565" y="195"/>
                  </a:cubicBezTo>
                  <a:cubicBezTo>
                    <a:pt x="487" y="195"/>
                    <a:pt x="415" y="163"/>
                    <a:pt x="364" y="112"/>
                  </a:cubicBezTo>
                  <a:cubicBezTo>
                    <a:pt x="346" y="119"/>
                    <a:pt x="328" y="125"/>
                    <a:pt x="309" y="129"/>
                  </a:cubicBezTo>
                  <a:cubicBezTo>
                    <a:pt x="310" y="145"/>
                    <a:pt x="310" y="145"/>
                    <a:pt x="310" y="145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61" y="138"/>
                    <a:pt x="241" y="139"/>
                    <a:pt x="220" y="139"/>
                  </a:cubicBezTo>
                  <a:cubicBezTo>
                    <a:pt x="211" y="139"/>
                    <a:pt x="203" y="139"/>
                    <a:pt x="194" y="139"/>
                  </a:cubicBezTo>
                  <a:cubicBezTo>
                    <a:pt x="207" y="279"/>
                    <a:pt x="259" y="391"/>
                    <a:pt x="0" y="418"/>
                  </a:cubicBezTo>
                  <a:cubicBezTo>
                    <a:pt x="1486" y="418"/>
                    <a:pt x="1486" y="418"/>
                    <a:pt x="1486" y="418"/>
                  </a:cubicBezTo>
                  <a:cubicBezTo>
                    <a:pt x="1361" y="217"/>
                    <a:pt x="1164" y="66"/>
                    <a:pt x="931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/>
            </p:cNvSpPr>
            <p:nvPr userDrawn="1"/>
          </p:nvSpPr>
          <p:spPr bwMode="gray">
            <a:xfrm>
              <a:off x="2443163" y="4275138"/>
              <a:ext cx="1377950" cy="915987"/>
            </a:xfrm>
            <a:custGeom>
              <a:avLst/>
              <a:gdLst>
                <a:gd name="T0" fmla="*/ 280 w 411"/>
                <a:gd name="T1" fmla="*/ 0 h 291"/>
                <a:gd name="T2" fmla="*/ 0 w 411"/>
                <a:gd name="T3" fmla="*/ 291 h 291"/>
                <a:gd name="T4" fmla="*/ 133 w 411"/>
                <a:gd name="T5" fmla="*/ 291 h 291"/>
                <a:gd name="T6" fmla="*/ 152 w 411"/>
                <a:gd name="T7" fmla="*/ 290 h 291"/>
                <a:gd name="T8" fmla="*/ 346 w 411"/>
                <a:gd name="T9" fmla="*/ 11 h 291"/>
                <a:gd name="T10" fmla="*/ 280 w 411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291">
                  <a:moveTo>
                    <a:pt x="280" y="0"/>
                  </a:moveTo>
                  <a:cubicBezTo>
                    <a:pt x="168" y="77"/>
                    <a:pt x="72" y="176"/>
                    <a:pt x="0" y="291"/>
                  </a:cubicBezTo>
                  <a:cubicBezTo>
                    <a:pt x="133" y="291"/>
                    <a:pt x="133" y="291"/>
                    <a:pt x="133" y="291"/>
                  </a:cubicBezTo>
                  <a:cubicBezTo>
                    <a:pt x="140" y="291"/>
                    <a:pt x="146" y="290"/>
                    <a:pt x="152" y="290"/>
                  </a:cubicBezTo>
                  <a:cubicBezTo>
                    <a:pt x="411" y="263"/>
                    <a:pt x="359" y="151"/>
                    <a:pt x="346" y="11"/>
                  </a:cubicBezTo>
                  <a:cubicBezTo>
                    <a:pt x="324" y="9"/>
                    <a:pt x="301" y="6"/>
                    <a:pt x="280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"/>
            <p:cNvSpPr>
              <a:spLocks/>
            </p:cNvSpPr>
            <p:nvPr userDrawn="1"/>
          </p:nvSpPr>
          <p:spPr bwMode="gray">
            <a:xfrm>
              <a:off x="5729288" y="3806825"/>
              <a:ext cx="344487" cy="134937"/>
            </a:xfrm>
            <a:custGeom>
              <a:avLst/>
              <a:gdLst>
                <a:gd name="T0" fmla="*/ 14 w 103"/>
                <a:gd name="T1" fmla="*/ 0 h 43"/>
                <a:gd name="T2" fmla="*/ 0 w 103"/>
                <a:gd name="T3" fmla="*/ 42 h 43"/>
                <a:gd name="T4" fmla="*/ 8 w 103"/>
                <a:gd name="T5" fmla="*/ 43 h 43"/>
                <a:gd name="T6" fmla="*/ 103 w 103"/>
                <a:gd name="T7" fmla="*/ 21 h 43"/>
                <a:gd name="T8" fmla="*/ 14 w 10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3">
                  <a:moveTo>
                    <a:pt x="14" y="0"/>
                  </a:moveTo>
                  <a:cubicBezTo>
                    <a:pt x="10" y="14"/>
                    <a:pt x="5" y="29"/>
                    <a:pt x="0" y="42"/>
                  </a:cubicBezTo>
                  <a:cubicBezTo>
                    <a:pt x="3" y="43"/>
                    <a:pt x="6" y="43"/>
                    <a:pt x="8" y="43"/>
                  </a:cubicBezTo>
                  <a:cubicBezTo>
                    <a:pt x="43" y="43"/>
                    <a:pt x="75" y="35"/>
                    <a:pt x="103" y="21"/>
                  </a:cubicBezTo>
                  <a:cubicBezTo>
                    <a:pt x="74" y="12"/>
                    <a:pt x="44" y="5"/>
                    <a:pt x="1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 userDrawn="1"/>
          </p:nvSpPr>
          <p:spPr bwMode="gray">
            <a:xfrm>
              <a:off x="4173538" y="3756025"/>
              <a:ext cx="1601787" cy="730250"/>
            </a:xfrm>
            <a:custGeom>
              <a:avLst/>
              <a:gdLst>
                <a:gd name="T0" fmla="*/ 304 w 478"/>
                <a:gd name="T1" fmla="*/ 0 h 232"/>
                <a:gd name="T2" fmla="*/ 176 w 478"/>
                <a:gd name="T3" fmla="*/ 8 h 232"/>
                <a:gd name="T4" fmla="*/ 101 w 478"/>
                <a:gd name="T5" fmla="*/ 89 h 232"/>
                <a:gd name="T6" fmla="*/ 102 w 478"/>
                <a:gd name="T7" fmla="*/ 110 h 232"/>
                <a:gd name="T8" fmla="*/ 73 w 478"/>
                <a:gd name="T9" fmla="*/ 110 h 232"/>
                <a:gd name="T10" fmla="*/ 0 w 478"/>
                <a:gd name="T11" fmla="*/ 149 h 232"/>
                <a:gd name="T12" fmla="*/ 201 w 478"/>
                <a:gd name="T13" fmla="*/ 232 h 232"/>
                <a:gd name="T14" fmla="*/ 464 w 478"/>
                <a:gd name="T15" fmla="*/ 58 h 232"/>
                <a:gd name="T16" fmla="*/ 478 w 478"/>
                <a:gd name="T17" fmla="*/ 16 h 232"/>
                <a:gd name="T18" fmla="*/ 304 w 478"/>
                <a:gd name="T1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232">
                  <a:moveTo>
                    <a:pt x="304" y="0"/>
                  </a:moveTo>
                  <a:cubicBezTo>
                    <a:pt x="260" y="0"/>
                    <a:pt x="218" y="3"/>
                    <a:pt x="176" y="8"/>
                  </a:cubicBezTo>
                  <a:cubicBezTo>
                    <a:pt x="155" y="39"/>
                    <a:pt x="130" y="66"/>
                    <a:pt x="101" y="8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50" y="126"/>
                    <a:pt x="26" y="139"/>
                    <a:pt x="0" y="149"/>
                  </a:cubicBezTo>
                  <a:cubicBezTo>
                    <a:pt x="51" y="200"/>
                    <a:pt x="123" y="232"/>
                    <a:pt x="201" y="232"/>
                  </a:cubicBezTo>
                  <a:cubicBezTo>
                    <a:pt x="319" y="232"/>
                    <a:pt x="420" y="161"/>
                    <a:pt x="464" y="58"/>
                  </a:cubicBezTo>
                  <a:cubicBezTo>
                    <a:pt x="469" y="45"/>
                    <a:pt x="474" y="30"/>
                    <a:pt x="478" y="16"/>
                  </a:cubicBezTo>
                  <a:cubicBezTo>
                    <a:pt x="421" y="5"/>
                    <a:pt x="363" y="0"/>
                    <a:pt x="30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/>
            <p:cNvSpPr>
              <a:spLocks noEditPoints="1"/>
            </p:cNvSpPr>
            <p:nvPr userDrawn="1"/>
          </p:nvSpPr>
          <p:spPr bwMode="gray">
            <a:xfrm>
              <a:off x="3381375" y="3781425"/>
              <a:ext cx="1381125" cy="528637"/>
            </a:xfrm>
            <a:custGeom>
              <a:avLst/>
              <a:gdLst>
                <a:gd name="T0" fmla="*/ 115 w 412"/>
                <a:gd name="T1" fmla="*/ 90 h 168"/>
                <a:gd name="T2" fmla="*/ 0 w 412"/>
                <a:gd name="T3" fmla="*/ 157 h 168"/>
                <a:gd name="T4" fmla="*/ 66 w 412"/>
                <a:gd name="T5" fmla="*/ 168 h 168"/>
                <a:gd name="T6" fmla="*/ 92 w 412"/>
                <a:gd name="T7" fmla="*/ 168 h 168"/>
                <a:gd name="T8" fmla="*/ 153 w 412"/>
                <a:gd name="T9" fmla="*/ 164 h 168"/>
                <a:gd name="T10" fmla="*/ 156 w 412"/>
                <a:gd name="T11" fmla="*/ 109 h 168"/>
                <a:gd name="T12" fmla="*/ 115 w 412"/>
                <a:gd name="T13" fmla="*/ 90 h 168"/>
                <a:gd name="T14" fmla="*/ 296 w 412"/>
                <a:gd name="T15" fmla="*/ 23 h 168"/>
                <a:gd name="T16" fmla="*/ 246 w 412"/>
                <a:gd name="T17" fmla="*/ 38 h 168"/>
                <a:gd name="T18" fmla="*/ 179 w 412"/>
                <a:gd name="T19" fmla="*/ 109 h 168"/>
                <a:gd name="T20" fmla="*/ 181 w 412"/>
                <a:gd name="T21" fmla="*/ 158 h 168"/>
                <a:gd name="T22" fmla="*/ 236 w 412"/>
                <a:gd name="T23" fmla="*/ 141 h 168"/>
                <a:gd name="T24" fmla="*/ 309 w 412"/>
                <a:gd name="T25" fmla="*/ 102 h 168"/>
                <a:gd name="T26" fmla="*/ 292 w 412"/>
                <a:gd name="T27" fmla="*/ 102 h 168"/>
                <a:gd name="T28" fmla="*/ 296 w 412"/>
                <a:gd name="T29" fmla="*/ 23 h 168"/>
                <a:gd name="T30" fmla="*/ 412 w 412"/>
                <a:gd name="T31" fmla="*/ 0 h 168"/>
                <a:gd name="T32" fmla="*/ 334 w 412"/>
                <a:gd name="T33" fmla="*/ 14 h 168"/>
                <a:gd name="T34" fmla="*/ 337 w 412"/>
                <a:gd name="T35" fmla="*/ 81 h 168"/>
                <a:gd name="T36" fmla="*/ 412 w 4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68">
                  <a:moveTo>
                    <a:pt x="115" y="90"/>
                  </a:moveTo>
                  <a:cubicBezTo>
                    <a:pt x="75" y="110"/>
                    <a:pt x="37" y="133"/>
                    <a:pt x="0" y="157"/>
                  </a:cubicBezTo>
                  <a:cubicBezTo>
                    <a:pt x="21" y="163"/>
                    <a:pt x="44" y="166"/>
                    <a:pt x="66" y="168"/>
                  </a:cubicBezTo>
                  <a:cubicBezTo>
                    <a:pt x="75" y="168"/>
                    <a:pt x="83" y="168"/>
                    <a:pt x="92" y="168"/>
                  </a:cubicBezTo>
                  <a:cubicBezTo>
                    <a:pt x="113" y="168"/>
                    <a:pt x="133" y="167"/>
                    <a:pt x="153" y="16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0" y="107"/>
                    <a:pt x="126" y="100"/>
                    <a:pt x="115" y="90"/>
                  </a:cubicBezTo>
                  <a:moveTo>
                    <a:pt x="296" y="23"/>
                  </a:moveTo>
                  <a:cubicBezTo>
                    <a:pt x="279" y="28"/>
                    <a:pt x="262" y="32"/>
                    <a:pt x="246" y="38"/>
                  </a:cubicBezTo>
                  <a:cubicBezTo>
                    <a:pt x="243" y="74"/>
                    <a:pt x="215" y="104"/>
                    <a:pt x="179" y="109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200" y="154"/>
                    <a:pt x="218" y="148"/>
                    <a:pt x="236" y="141"/>
                  </a:cubicBezTo>
                  <a:cubicBezTo>
                    <a:pt x="262" y="131"/>
                    <a:pt x="286" y="118"/>
                    <a:pt x="309" y="102"/>
                  </a:cubicBezTo>
                  <a:cubicBezTo>
                    <a:pt x="292" y="102"/>
                    <a:pt x="292" y="102"/>
                    <a:pt x="292" y="102"/>
                  </a:cubicBezTo>
                  <a:cubicBezTo>
                    <a:pt x="296" y="23"/>
                    <a:pt x="296" y="23"/>
                    <a:pt x="296" y="23"/>
                  </a:cubicBezTo>
                  <a:moveTo>
                    <a:pt x="412" y="0"/>
                  </a:moveTo>
                  <a:cubicBezTo>
                    <a:pt x="386" y="4"/>
                    <a:pt x="359" y="9"/>
                    <a:pt x="334" y="14"/>
                  </a:cubicBezTo>
                  <a:cubicBezTo>
                    <a:pt x="337" y="81"/>
                    <a:pt x="337" y="81"/>
                    <a:pt x="337" y="81"/>
                  </a:cubicBezTo>
                  <a:cubicBezTo>
                    <a:pt x="366" y="58"/>
                    <a:pt x="391" y="31"/>
                    <a:pt x="412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/>
            <p:cNvSpPr>
              <a:spLocks/>
            </p:cNvSpPr>
            <p:nvPr userDrawn="1"/>
          </p:nvSpPr>
          <p:spPr bwMode="gray">
            <a:xfrm>
              <a:off x="4019550" y="2490788"/>
              <a:ext cx="841375" cy="1287462"/>
            </a:xfrm>
            <a:custGeom>
              <a:avLst/>
              <a:gdLst>
                <a:gd name="T0" fmla="*/ 125 w 251"/>
                <a:gd name="T1" fmla="*/ 0 h 409"/>
                <a:gd name="T2" fmla="*/ 0 w 251"/>
                <a:gd name="T3" fmla="*/ 285 h 409"/>
                <a:gd name="T4" fmla="*/ 0 w 251"/>
                <a:gd name="T5" fmla="*/ 297 h 409"/>
                <a:gd name="T6" fmla="*/ 41 w 251"/>
                <a:gd name="T7" fmla="*/ 378 h 409"/>
                <a:gd name="T8" fmla="*/ 107 w 251"/>
                <a:gd name="T9" fmla="*/ 409 h 409"/>
                <a:gd name="T10" fmla="*/ 108 w 251"/>
                <a:gd name="T11" fmla="*/ 378 h 409"/>
                <a:gd name="T12" fmla="*/ 36 w 251"/>
                <a:gd name="T13" fmla="*/ 296 h 409"/>
                <a:gd name="T14" fmla="*/ 109 w 251"/>
                <a:gd name="T15" fmla="*/ 357 h 409"/>
                <a:gd name="T16" fmla="*/ 113 w 251"/>
                <a:gd name="T17" fmla="*/ 280 h 409"/>
                <a:gd name="T18" fmla="*/ 55 w 251"/>
                <a:gd name="T19" fmla="*/ 212 h 409"/>
                <a:gd name="T20" fmla="*/ 114 w 251"/>
                <a:gd name="T21" fmla="*/ 259 h 409"/>
                <a:gd name="T22" fmla="*/ 116 w 251"/>
                <a:gd name="T23" fmla="*/ 207 h 409"/>
                <a:gd name="T24" fmla="*/ 78 w 251"/>
                <a:gd name="T25" fmla="*/ 159 h 409"/>
                <a:gd name="T26" fmla="*/ 117 w 251"/>
                <a:gd name="T27" fmla="*/ 187 h 409"/>
                <a:gd name="T28" fmla="*/ 125 w 251"/>
                <a:gd name="T29" fmla="*/ 28 h 409"/>
                <a:gd name="T30" fmla="*/ 131 w 251"/>
                <a:gd name="T31" fmla="*/ 146 h 409"/>
                <a:gd name="T32" fmla="*/ 160 w 251"/>
                <a:gd name="T33" fmla="*/ 129 h 409"/>
                <a:gd name="T34" fmla="*/ 132 w 251"/>
                <a:gd name="T35" fmla="*/ 169 h 409"/>
                <a:gd name="T36" fmla="*/ 135 w 251"/>
                <a:gd name="T37" fmla="*/ 237 h 409"/>
                <a:gd name="T38" fmla="*/ 201 w 251"/>
                <a:gd name="T39" fmla="*/ 185 h 409"/>
                <a:gd name="T40" fmla="*/ 136 w 251"/>
                <a:gd name="T41" fmla="*/ 261 h 409"/>
                <a:gd name="T42" fmla="*/ 139 w 251"/>
                <a:gd name="T43" fmla="*/ 331 h 409"/>
                <a:gd name="T44" fmla="*/ 220 w 251"/>
                <a:gd name="T45" fmla="*/ 264 h 409"/>
                <a:gd name="T46" fmla="*/ 140 w 251"/>
                <a:gd name="T47" fmla="*/ 354 h 409"/>
                <a:gd name="T48" fmla="*/ 143 w 251"/>
                <a:gd name="T49" fmla="*/ 409 h 409"/>
                <a:gd name="T50" fmla="*/ 251 w 251"/>
                <a:gd name="T51" fmla="*/ 285 h 409"/>
                <a:gd name="T52" fmla="*/ 125 w 251"/>
                <a:gd name="T5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409">
                  <a:moveTo>
                    <a:pt x="125" y="0"/>
                  </a:moveTo>
                  <a:cubicBezTo>
                    <a:pt x="125" y="0"/>
                    <a:pt x="0" y="187"/>
                    <a:pt x="0" y="285"/>
                  </a:cubicBezTo>
                  <a:cubicBezTo>
                    <a:pt x="0" y="289"/>
                    <a:pt x="0" y="293"/>
                    <a:pt x="0" y="297"/>
                  </a:cubicBezTo>
                  <a:cubicBezTo>
                    <a:pt x="13" y="320"/>
                    <a:pt x="29" y="349"/>
                    <a:pt x="41" y="378"/>
                  </a:cubicBezTo>
                  <a:cubicBezTo>
                    <a:pt x="59" y="394"/>
                    <a:pt x="82" y="405"/>
                    <a:pt x="107" y="409"/>
                  </a:cubicBezTo>
                  <a:cubicBezTo>
                    <a:pt x="108" y="378"/>
                    <a:pt x="108" y="378"/>
                    <a:pt x="108" y="378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13" y="280"/>
                    <a:pt x="113" y="280"/>
                    <a:pt x="113" y="280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114" y="259"/>
                    <a:pt x="114" y="259"/>
                    <a:pt x="114" y="259"/>
                  </a:cubicBezTo>
                  <a:cubicBezTo>
                    <a:pt x="116" y="207"/>
                    <a:pt x="116" y="207"/>
                    <a:pt x="116" y="207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36" y="261"/>
                    <a:pt x="136" y="261"/>
                    <a:pt x="136" y="261"/>
                  </a:cubicBezTo>
                  <a:cubicBezTo>
                    <a:pt x="139" y="331"/>
                    <a:pt x="139" y="331"/>
                    <a:pt x="139" y="331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140" y="354"/>
                    <a:pt x="140" y="354"/>
                    <a:pt x="140" y="354"/>
                  </a:cubicBezTo>
                  <a:cubicBezTo>
                    <a:pt x="143" y="409"/>
                    <a:pt x="143" y="409"/>
                    <a:pt x="143" y="409"/>
                  </a:cubicBezTo>
                  <a:cubicBezTo>
                    <a:pt x="204" y="400"/>
                    <a:pt x="251" y="348"/>
                    <a:pt x="251" y="285"/>
                  </a:cubicBezTo>
                  <a:cubicBezTo>
                    <a:pt x="251" y="187"/>
                    <a:pt x="125" y="0"/>
                    <a:pt x="125" y="0"/>
                  </a:cubicBezTo>
                </a:path>
              </a:pathLst>
            </a:custGeom>
            <a:solidFill>
              <a:srgbClr val="19A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/>
            <p:cNvSpPr>
              <a:spLocks/>
            </p:cNvSpPr>
            <p:nvPr userDrawn="1"/>
          </p:nvSpPr>
          <p:spPr bwMode="gray">
            <a:xfrm>
              <a:off x="4378325" y="2578100"/>
              <a:ext cx="120650" cy="1203325"/>
            </a:xfrm>
            <a:custGeom>
              <a:avLst/>
              <a:gdLst>
                <a:gd name="T0" fmla="*/ 18 w 36"/>
                <a:gd name="T1" fmla="*/ 0 h 382"/>
                <a:gd name="T2" fmla="*/ 10 w 36"/>
                <a:gd name="T3" fmla="*/ 159 h 382"/>
                <a:gd name="T4" fmla="*/ 24 w 36"/>
                <a:gd name="T5" fmla="*/ 169 h 382"/>
                <a:gd name="T6" fmla="*/ 18 w 36"/>
                <a:gd name="T7" fmla="*/ 190 h 382"/>
                <a:gd name="T8" fmla="*/ 9 w 36"/>
                <a:gd name="T9" fmla="*/ 179 h 382"/>
                <a:gd name="T10" fmla="*/ 7 w 36"/>
                <a:gd name="T11" fmla="*/ 231 h 382"/>
                <a:gd name="T12" fmla="*/ 21 w 36"/>
                <a:gd name="T13" fmla="*/ 242 h 382"/>
                <a:gd name="T14" fmla="*/ 18 w 36"/>
                <a:gd name="T15" fmla="*/ 266 h 382"/>
                <a:gd name="T16" fmla="*/ 6 w 36"/>
                <a:gd name="T17" fmla="*/ 252 h 382"/>
                <a:gd name="T18" fmla="*/ 2 w 36"/>
                <a:gd name="T19" fmla="*/ 329 h 382"/>
                <a:gd name="T20" fmla="*/ 18 w 36"/>
                <a:gd name="T21" fmla="*/ 342 h 382"/>
                <a:gd name="T22" fmla="*/ 18 w 36"/>
                <a:gd name="T23" fmla="*/ 369 h 382"/>
                <a:gd name="T24" fmla="*/ 1 w 36"/>
                <a:gd name="T25" fmla="*/ 350 h 382"/>
                <a:gd name="T26" fmla="*/ 0 w 36"/>
                <a:gd name="T27" fmla="*/ 381 h 382"/>
                <a:gd name="T28" fmla="*/ 18 w 36"/>
                <a:gd name="T29" fmla="*/ 382 h 382"/>
                <a:gd name="T30" fmla="*/ 36 w 36"/>
                <a:gd name="T31" fmla="*/ 381 h 382"/>
                <a:gd name="T32" fmla="*/ 33 w 36"/>
                <a:gd name="T33" fmla="*/ 326 h 382"/>
                <a:gd name="T34" fmla="*/ 24 w 36"/>
                <a:gd name="T35" fmla="*/ 337 h 382"/>
                <a:gd name="T36" fmla="*/ 24 w 36"/>
                <a:gd name="T37" fmla="*/ 309 h 382"/>
                <a:gd name="T38" fmla="*/ 32 w 36"/>
                <a:gd name="T39" fmla="*/ 303 h 382"/>
                <a:gd name="T40" fmla="*/ 29 w 36"/>
                <a:gd name="T41" fmla="*/ 233 h 382"/>
                <a:gd name="T42" fmla="*/ 24 w 36"/>
                <a:gd name="T43" fmla="*/ 239 h 382"/>
                <a:gd name="T44" fmla="*/ 21 w 36"/>
                <a:gd name="T45" fmla="*/ 215 h 382"/>
                <a:gd name="T46" fmla="*/ 28 w 36"/>
                <a:gd name="T47" fmla="*/ 209 h 382"/>
                <a:gd name="T48" fmla="*/ 25 w 36"/>
                <a:gd name="T49" fmla="*/ 141 h 382"/>
                <a:gd name="T50" fmla="*/ 24 w 36"/>
                <a:gd name="T51" fmla="*/ 142 h 382"/>
                <a:gd name="T52" fmla="*/ 15 w 36"/>
                <a:gd name="T53" fmla="*/ 123 h 382"/>
                <a:gd name="T54" fmla="*/ 24 w 36"/>
                <a:gd name="T55" fmla="*/ 118 h 382"/>
                <a:gd name="T56" fmla="*/ 18 w 36"/>
                <a:gd name="T5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82">
                  <a:moveTo>
                    <a:pt x="18" y="0"/>
                  </a:moveTo>
                  <a:cubicBezTo>
                    <a:pt x="10" y="159"/>
                    <a:pt x="10" y="159"/>
                    <a:pt x="10" y="15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21" y="242"/>
                    <a:pt x="21" y="242"/>
                    <a:pt x="21" y="242"/>
                  </a:cubicBezTo>
                  <a:cubicBezTo>
                    <a:pt x="18" y="266"/>
                    <a:pt x="18" y="266"/>
                    <a:pt x="18" y="266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2" y="329"/>
                    <a:pt x="2" y="329"/>
                    <a:pt x="2" y="329"/>
                  </a:cubicBezTo>
                  <a:cubicBezTo>
                    <a:pt x="18" y="342"/>
                    <a:pt x="18" y="342"/>
                    <a:pt x="18" y="342"/>
                  </a:cubicBezTo>
                  <a:cubicBezTo>
                    <a:pt x="18" y="369"/>
                    <a:pt x="18" y="369"/>
                    <a:pt x="18" y="369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6" y="382"/>
                    <a:pt x="12" y="382"/>
                    <a:pt x="18" y="382"/>
                  </a:cubicBezTo>
                  <a:cubicBezTo>
                    <a:pt x="24" y="382"/>
                    <a:pt x="30" y="382"/>
                    <a:pt x="36" y="381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4" y="309"/>
                    <a:pt x="24" y="309"/>
                    <a:pt x="24" y="309"/>
                  </a:cubicBezTo>
                  <a:cubicBezTo>
                    <a:pt x="32" y="303"/>
                    <a:pt x="32" y="303"/>
                    <a:pt x="32" y="303"/>
                  </a:cubicBezTo>
                  <a:cubicBezTo>
                    <a:pt x="29" y="233"/>
                    <a:pt x="29" y="233"/>
                    <a:pt x="29" y="233"/>
                  </a:cubicBezTo>
                  <a:cubicBezTo>
                    <a:pt x="24" y="239"/>
                    <a:pt x="24" y="239"/>
                    <a:pt x="24" y="239"/>
                  </a:cubicBezTo>
                  <a:cubicBezTo>
                    <a:pt x="21" y="215"/>
                    <a:pt x="21" y="215"/>
                    <a:pt x="21" y="21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5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6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7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9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0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1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2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4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5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16"/>
            <p:cNvSpPr>
              <a:spLocks noChangeArrowheads="1"/>
            </p:cNvSpPr>
            <p:nvPr userDrawn="1"/>
          </p:nvSpPr>
          <p:spPr bwMode="gray">
            <a:xfrm>
              <a:off x="5084763" y="2427288"/>
              <a:ext cx="1593850" cy="1495425"/>
            </a:xfrm>
            <a:prstGeom prst="ellipse">
              <a:avLst/>
            </a:prstGeom>
            <a:solidFill>
              <a:srgbClr val="5A8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7"/>
            <p:cNvSpPr>
              <a:spLocks/>
            </p:cNvSpPr>
            <p:nvPr userDrawn="1"/>
          </p:nvSpPr>
          <p:spPr bwMode="gray">
            <a:xfrm>
              <a:off x="5789613" y="2606675"/>
              <a:ext cx="187325" cy="1784350"/>
            </a:xfrm>
            <a:custGeom>
              <a:avLst/>
              <a:gdLst>
                <a:gd name="T0" fmla="*/ 59 w 118"/>
                <a:gd name="T1" fmla="*/ 0 h 1124"/>
                <a:gd name="T2" fmla="*/ 0 w 118"/>
                <a:gd name="T3" fmla="*/ 1124 h 1124"/>
                <a:gd name="T4" fmla="*/ 118 w 118"/>
                <a:gd name="T5" fmla="*/ 1124 h 1124"/>
                <a:gd name="T6" fmla="*/ 59 w 118"/>
                <a:gd name="T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24">
                  <a:moveTo>
                    <a:pt x="59" y="0"/>
                  </a:moveTo>
                  <a:lnTo>
                    <a:pt x="0" y="1124"/>
                  </a:lnTo>
                  <a:lnTo>
                    <a:pt x="118" y="112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8"/>
            <p:cNvSpPr>
              <a:spLocks/>
            </p:cNvSpPr>
            <p:nvPr userDrawn="1"/>
          </p:nvSpPr>
          <p:spPr bwMode="gray">
            <a:xfrm>
              <a:off x="5813425" y="2698750"/>
              <a:ext cx="139700" cy="1265237"/>
            </a:xfrm>
            <a:custGeom>
              <a:avLst/>
              <a:gdLst>
                <a:gd name="T0" fmla="*/ 44 w 88"/>
                <a:gd name="T1" fmla="*/ 0 h 797"/>
                <a:gd name="T2" fmla="*/ 0 w 88"/>
                <a:gd name="T3" fmla="*/ 797 h 797"/>
                <a:gd name="T4" fmla="*/ 88 w 88"/>
                <a:gd name="T5" fmla="*/ 797 h 797"/>
                <a:gd name="T6" fmla="*/ 44 w 88"/>
                <a:gd name="T7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97">
                  <a:moveTo>
                    <a:pt x="44" y="0"/>
                  </a:moveTo>
                  <a:lnTo>
                    <a:pt x="0" y="797"/>
                  </a:lnTo>
                  <a:lnTo>
                    <a:pt x="88" y="79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9"/>
            <p:cNvSpPr>
              <a:spLocks/>
            </p:cNvSpPr>
            <p:nvPr userDrawn="1"/>
          </p:nvSpPr>
          <p:spPr bwMode="gray">
            <a:xfrm>
              <a:off x="5545138" y="3541713"/>
              <a:ext cx="338137" cy="317500"/>
            </a:xfrm>
            <a:custGeom>
              <a:avLst/>
              <a:gdLst>
                <a:gd name="T0" fmla="*/ 0 w 213"/>
                <a:gd name="T1" fmla="*/ 0 h 200"/>
                <a:gd name="T2" fmla="*/ 177 w 213"/>
                <a:gd name="T3" fmla="*/ 200 h 200"/>
                <a:gd name="T4" fmla="*/ 213 w 213"/>
                <a:gd name="T5" fmla="*/ 167 h 200"/>
                <a:gd name="T6" fmla="*/ 0 w 213"/>
                <a:gd name="T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0">
                  <a:moveTo>
                    <a:pt x="0" y="0"/>
                  </a:moveTo>
                  <a:lnTo>
                    <a:pt x="177" y="200"/>
                  </a:lnTo>
                  <a:lnTo>
                    <a:pt x="213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0"/>
            <p:cNvSpPr>
              <a:spLocks/>
            </p:cNvSpPr>
            <p:nvPr userDrawn="1"/>
          </p:nvSpPr>
          <p:spPr bwMode="gray">
            <a:xfrm>
              <a:off x="5605463" y="3163888"/>
              <a:ext cx="298450" cy="279400"/>
            </a:xfrm>
            <a:custGeom>
              <a:avLst/>
              <a:gdLst>
                <a:gd name="T0" fmla="*/ 0 w 188"/>
                <a:gd name="T1" fmla="*/ 0 h 176"/>
                <a:gd name="T2" fmla="*/ 152 w 188"/>
                <a:gd name="T3" fmla="*/ 176 h 176"/>
                <a:gd name="T4" fmla="*/ 188 w 188"/>
                <a:gd name="T5" fmla="*/ 143 h 176"/>
                <a:gd name="T6" fmla="*/ 0 w 188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6">
                  <a:moveTo>
                    <a:pt x="0" y="0"/>
                  </a:moveTo>
                  <a:lnTo>
                    <a:pt x="152" y="176"/>
                  </a:lnTo>
                  <a:lnTo>
                    <a:pt x="188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1"/>
            <p:cNvSpPr>
              <a:spLocks/>
            </p:cNvSpPr>
            <p:nvPr userDrawn="1"/>
          </p:nvSpPr>
          <p:spPr bwMode="gray">
            <a:xfrm>
              <a:off x="5672138" y="2927350"/>
              <a:ext cx="231775" cy="233362"/>
            </a:xfrm>
            <a:custGeom>
              <a:avLst/>
              <a:gdLst>
                <a:gd name="T0" fmla="*/ 0 w 146"/>
                <a:gd name="T1" fmla="*/ 0 h 147"/>
                <a:gd name="T2" fmla="*/ 120 w 146"/>
                <a:gd name="T3" fmla="*/ 147 h 147"/>
                <a:gd name="T4" fmla="*/ 146 w 146"/>
                <a:gd name="T5" fmla="*/ 105 h 147"/>
                <a:gd name="T6" fmla="*/ 0 w 146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7">
                  <a:moveTo>
                    <a:pt x="0" y="0"/>
                  </a:moveTo>
                  <a:lnTo>
                    <a:pt x="120" y="147"/>
                  </a:lnTo>
                  <a:lnTo>
                    <a:pt x="146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2"/>
            <p:cNvSpPr>
              <a:spLocks/>
            </p:cNvSpPr>
            <p:nvPr userDrawn="1"/>
          </p:nvSpPr>
          <p:spPr bwMode="gray">
            <a:xfrm>
              <a:off x="5880100" y="3422650"/>
              <a:ext cx="338137" cy="320675"/>
            </a:xfrm>
            <a:custGeom>
              <a:avLst/>
              <a:gdLst>
                <a:gd name="T0" fmla="*/ 213 w 213"/>
                <a:gd name="T1" fmla="*/ 0 h 202"/>
                <a:gd name="T2" fmla="*/ 36 w 213"/>
                <a:gd name="T3" fmla="*/ 202 h 202"/>
                <a:gd name="T4" fmla="*/ 0 w 213"/>
                <a:gd name="T5" fmla="*/ 168 h 202"/>
                <a:gd name="T6" fmla="*/ 213 w 213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2">
                  <a:moveTo>
                    <a:pt x="213" y="0"/>
                  </a:moveTo>
                  <a:lnTo>
                    <a:pt x="36" y="202"/>
                  </a:lnTo>
                  <a:lnTo>
                    <a:pt x="0" y="16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3"/>
            <p:cNvSpPr>
              <a:spLocks/>
            </p:cNvSpPr>
            <p:nvPr userDrawn="1"/>
          </p:nvSpPr>
          <p:spPr bwMode="gray">
            <a:xfrm>
              <a:off x="5859463" y="3233738"/>
              <a:ext cx="298450" cy="276225"/>
            </a:xfrm>
            <a:custGeom>
              <a:avLst/>
              <a:gdLst>
                <a:gd name="T0" fmla="*/ 188 w 188"/>
                <a:gd name="T1" fmla="*/ 0 h 174"/>
                <a:gd name="T2" fmla="*/ 36 w 188"/>
                <a:gd name="T3" fmla="*/ 174 h 174"/>
                <a:gd name="T4" fmla="*/ 0 w 188"/>
                <a:gd name="T5" fmla="*/ 140 h 174"/>
                <a:gd name="T6" fmla="*/ 188 w 188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4">
                  <a:moveTo>
                    <a:pt x="188" y="0"/>
                  </a:moveTo>
                  <a:lnTo>
                    <a:pt x="36" y="174"/>
                  </a:lnTo>
                  <a:lnTo>
                    <a:pt x="0" y="14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4"/>
            <p:cNvSpPr>
              <a:spLocks/>
            </p:cNvSpPr>
            <p:nvPr userDrawn="1"/>
          </p:nvSpPr>
          <p:spPr bwMode="gray">
            <a:xfrm>
              <a:off x="5883275" y="2830513"/>
              <a:ext cx="130175" cy="160337"/>
            </a:xfrm>
            <a:custGeom>
              <a:avLst/>
              <a:gdLst>
                <a:gd name="T0" fmla="*/ 82 w 82"/>
                <a:gd name="T1" fmla="*/ 0 h 101"/>
                <a:gd name="T2" fmla="*/ 8 w 82"/>
                <a:gd name="T3" fmla="*/ 101 h 101"/>
                <a:gd name="T4" fmla="*/ 0 w 82"/>
                <a:gd name="T5" fmla="*/ 61 h 101"/>
                <a:gd name="T6" fmla="*/ 82 w 8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1">
                  <a:moveTo>
                    <a:pt x="82" y="0"/>
                  </a:moveTo>
                  <a:lnTo>
                    <a:pt x="8" y="101"/>
                  </a:lnTo>
                  <a:lnTo>
                    <a:pt x="0" y="6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5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6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7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8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9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0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1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2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3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4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5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6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7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8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9"/>
            <p:cNvSpPr>
              <a:spLocks/>
            </p:cNvSpPr>
            <p:nvPr userDrawn="1"/>
          </p:nvSpPr>
          <p:spPr bwMode="gray">
            <a:xfrm>
              <a:off x="3676650" y="3308350"/>
              <a:ext cx="533400" cy="755650"/>
            </a:xfrm>
            <a:custGeom>
              <a:avLst/>
              <a:gdLst>
                <a:gd name="T0" fmla="*/ 79 w 159"/>
                <a:gd name="T1" fmla="*/ 0 h 240"/>
                <a:gd name="T2" fmla="*/ 0 w 159"/>
                <a:gd name="T3" fmla="*/ 180 h 240"/>
                <a:gd name="T4" fmla="*/ 27 w 159"/>
                <a:gd name="T5" fmla="*/ 240 h 240"/>
                <a:gd name="T6" fmla="*/ 67 w 159"/>
                <a:gd name="T7" fmla="*/ 222 h 240"/>
                <a:gd name="T8" fmla="*/ 19 w 159"/>
                <a:gd name="T9" fmla="*/ 167 h 240"/>
                <a:gd name="T10" fmla="*/ 70 w 159"/>
                <a:gd name="T11" fmla="*/ 209 h 240"/>
                <a:gd name="T12" fmla="*/ 72 w 159"/>
                <a:gd name="T13" fmla="*/ 165 h 240"/>
                <a:gd name="T14" fmla="*/ 31 w 159"/>
                <a:gd name="T15" fmla="*/ 117 h 240"/>
                <a:gd name="T16" fmla="*/ 73 w 159"/>
                <a:gd name="T17" fmla="*/ 150 h 240"/>
                <a:gd name="T18" fmla="*/ 75 w 159"/>
                <a:gd name="T19" fmla="*/ 107 h 240"/>
                <a:gd name="T20" fmla="*/ 57 w 159"/>
                <a:gd name="T21" fmla="*/ 82 h 240"/>
                <a:gd name="T22" fmla="*/ 76 w 159"/>
                <a:gd name="T23" fmla="*/ 93 h 240"/>
                <a:gd name="T24" fmla="*/ 79 w 159"/>
                <a:gd name="T25" fmla="*/ 17 h 240"/>
                <a:gd name="T26" fmla="*/ 84 w 159"/>
                <a:gd name="T27" fmla="*/ 119 h 240"/>
                <a:gd name="T28" fmla="*/ 109 w 159"/>
                <a:gd name="T29" fmla="*/ 101 h 240"/>
                <a:gd name="T30" fmla="*/ 85 w 159"/>
                <a:gd name="T31" fmla="*/ 131 h 240"/>
                <a:gd name="T32" fmla="*/ 86 w 159"/>
                <a:gd name="T33" fmla="*/ 164 h 240"/>
                <a:gd name="T34" fmla="*/ 123 w 159"/>
                <a:gd name="T35" fmla="*/ 134 h 240"/>
                <a:gd name="T36" fmla="*/ 87 w 159"/>
                <a:gd name="T37" fmla="*/ 177 h 240"/>
                <a:gd name="T38" fmla="*/ 89 w 159"/>
                <a:gd name="T39" fmla="*/ 213 h 240"/>
                <a:gd name="T40" fmla="*/ 119 w 159"/>
                <a:gd name="T41" fmla="*/ 201 h 240"/>
                <a:gd name="T42" fmla="*/ 135 w 159"/>
                <a:gd name="T43" fmla="*/ 188 h 240"/>
                <a:gd name="T44" fmla="*/ 126 w 159"/>
                <a:gd name="T45" fmla="*/ 199 h 240"/>
                <a:gd name="T46" fmla="*/ 158 w 159"/>
                <a:gd name="T47" fmla="*/ 188 h 240"/>
                <a:gd name="T48" fmla="*/ 159 w 159"/>
                <a:gd name="T49" fmla="*/ 180 h 240"/>
                <a:gd name="T50" fmla="*/ 143 w 159"/>
                <a:gd name="T51" fmla="*/ 118 h 240"/>
                <a:gd name="T52" fmla="*/ 102 w 159"/>
                <a:gd name="T53" fmla="*/ 37 h 240"/>
                <a:gd name="T54" fmla="*/ 79 w 159"/>
                <a:gd name="T5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9" h="240">
                  <a:moveTo>
                    <a:pt x="79" y="0"/>
                  </a:moveTo>
                  <a:cubicBezTo>
                    <a:pt x="79" y="0"/>
                    <a:pt x="0" y="118"/>
                    <a:pt x="0" y="180"/>
                  </a:cubicBezTo>
                  <a:cubicBezTo>
                    <a:pt x="0" y="204"/>
                    <a:pt x="10" y="226"/>
                    <a:pt x="27" y="240"/>
                  </a:cubicBezTo>
                  <a:cubicBezTo>
                    <a:pt x="40" y="234"/>
                    <a:pt x="54" y="228"/>
                    <a:pt x="67" y="222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9" y="209"/>
                    <a:pt x="109" y="205"/>
                    <a:pt x="119" y="201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26" y="199"/>
                    <a:pt x="126" y="199"/>
                    <a:pt x="126" y="199"/>
                  </a:cubicBezTo>
                  <a:cubicBezTo>
                    <a:pt x="136" y="195"/>
                    <a:pt x="147" y="191"/>
                    <a:pt x="158" y="188"/>
                  </a:cubicBezTo>
                  <a:cubicBezTo>
                    <a:pt x="158" y="185"/>
                    <a:pt x="159" y="183"/>
                    <a:pt x="159" y="180"/>
                  </a:cubicBezTo>
                  <a:cubicBezTo>
                    <a:pt x="159" y="163"/>
                    <a:pt x="152" y="140"/>
                    <a:pt x="143" y="118"/>
                  </a:cubicBezTo>
                  <a:cubicBezTo>
                    <a:pt x="121" y="97"/>
                    <a:pt x="105" y="69"/>
                    <a:pt x="102" y="37"/>
                  </a:cubicBezTo>
                  <a:cubicBezTo>
                    <a:pt x="89" y="15"/>
                    <a:pt x="79" y="0"/>
                    <a:pt x="79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0"/>
            <p:cNvSpPr>
              <a:spLocks noEditPoints="1"/>
            </p:cNvSpPr>
            <p:nvPr userDrawn="1"/>
          </p:nvSpPr>
          <p:spPr bwMode="gray">
            <a:xfrm>
              <a:off x="3767138" y="3900488"/>
              <a:ext cx="439737" cy="223837"/>
            </a:xfrm>
            <a:custGeom>
              <a:avLst/>
              <a:gdLst>
                <a:gd name="T0" fmla="*/ 40 w 131"/>
                <a:gd name="T1" fmla="*/ 34 h 71"/>
                <a:gd name="T2" fmla="*/ 0 w 131"/>
                <a:gd name="T3" fmla="*/ 52 h 71"/>
                <a:gd name="T4" fmla="*/ 41 w 131"/>
                <a:gd name="T5" fmla="*/ 71 h 71"/>
                <a:gd name="T6" fmla="*/ 42 w 131"/>
                <a:gd name="T7" fmla="*/ 36 h 71"/>
                <a:gd name="T8" fmla="*/ 40 w 131"/>
                <a:gd name="T9" fmla="*/ 34 h 71"/>
                <a:gd name="T10" fmla="*/ 92 w 131"/>
                <a:gd name="T11" fmla="*/ 13 h 71"/>
                <a:gd name="T12" fmla="*/ 62 w 131"/>
                <a:gd name="T13" fmla="*/ 25 h 71"/>
                <a:gd name="T14" fmla="*/ 62 w 131"/>
                <a:gd name="T15" fmla="*/ 38 h 71"/>
                <a:gd name="T16" fmla="*/ 92 w 131"/>
                <a:gd name="T17" fmla="*/ 13 h 71"/>
                <a:gd name="T18" fmla="*/ 131 w 131"/>
                <a:gd name="T19" fmla="*/ 0 h 71"/>
                <a:gd name="T20" fmla="*/ 99 w 131"/>
                <a:gd name="T21" fmla="*/ 11 h 71"/>
                <a:gd name="T22" fmla="*/ 63 w 131"/>
                <a:gd name="T23" fmla="*/ 51 h 71"/>
                <a:gd name="T24" fmla="*/ 64 w 131"/>
                <a:gd name="T25" fmla="*/ 71 h 71"/>
                <a:gd name="T26" fmla="*/ 131 w 131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71">
                  <a:moveTo>
                    <a:pt x="40" y="34"/>
                  </a:moveTo>
                  <a:cubicBezTo>
                    <a:pt x="27" y="40"/>
                    <a:pt x="13" y="46"/>
                    <a:pt x="0" y="52"/>
                  </a:cubicBezTo>
                  <a:cubicBezTo>
                    <a:pt x="11" y="62"/>
                    <a:pt x="25" y="69"/>
                    <a:pt x="41" y="7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moveTo>
                    <a:pt x="92" y="13"/>
                  </a:moveTo>
                  <a:cubicBezTo>
                    <a:pt x="82" y="17"/>
                    <a:pt x="72" y="21"/>
                    <a:pt x="62" y="25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92" y="13"/>
                    <a:pt x="92" y="13"/>
                    <a:pt x="92" y="13"/>
                  </a:cubicBezTo>
                  <a:moveTo>
                    <a:pt x="131" y="0"/>
                  </a:moveTo>
                  <a:cubicBezTo>
                    <a:pt x="120" y="3"/>
                    <a:pt x="109" y="7"/>
                    <a:pt x="99" y="1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100" y="66"/>
                    <a:pt x="128" y="36"/>
                    <a:pt x="131" y="0"/>
                  </a:cubicBezTo>
                </a:path>
              </a:pathLst>
            </a:custGeom>
            <a:solidFill>
              <a:srgbClr val="98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1"/>
            <p:cNvSpPr>
              <a:spLocks/>
            </p:cNvSpPr>
            <p:nvPr userDrawn="1"/>
          </p:nvSpPr>
          <p:spPr bwMode="gray">
            <a:xfrm>
              <a:off x="4019550" y="3425825"/>
              <a:ext cx="136525" cy="254000"/>
            </a:xfrm>
            <a:custGeom>
              <a:avLst/>
              <a:gdLst>
                <a:gd name="T0" fmla="*/ 0 w 41"/>
                <a:gd name="T1" fmla="*/ 0 h 81"/>
                <a:gd name="T2" fmla="*/ 41 w 41"/>
                <a:gd name="T3" fmla="*/ 81 h 81"/>
                <a:gd name="T4" fmla="*/ 0 w 41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81">
                  <a:moveTo>
                    <a:pt x="0" y="0"/>
                  </a:moveTo>
                  <a:cubicBezTo>
                    <a:pt x="3" y="32"/>
                    <a:pt x="19" y="60"/>
                    <a:pt x="41" y="81"/>
                  </a:cubicBezTo>
                  <a:cubicBezTo>
                    <a:pt x="29" y="52"/>
                    <a:pt x="13" y="23"/>
                    <a:pt x="0" y="0"/>
                  </a:cubicBezTo>
                </a:path>
              </a:pathLst>
            </a:custGeom>
            <a:solidFill>
              <a:srgbClr val="89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2"/>
            <p:cNvSpPr>
              <a:spLocks/>
            </p:cNvSpPr>
            <p:nvPr userDrawn="1"/>
          </p:nvSpPr>
          <p:spPr bwMode="gray">
            <a:xfrm>
              <a:off x="3905250" y="3362325"/>
              <a:ext cx="76200" cy="765175"/>
            </a:xfrm>
            <a:custGeom>
              <a:avLst/>
              <a:gdLst>
                <a:gd name="T0" fmla="*/ 11 w 23"/>
                <a:gd name="T1" fmla="*/ 0 h 243"/>
                <a:gd name="T2" fmla="*/ 8 w 23"/>
                <a:gd name="T3" fmla="*/ 76 h 243"/>
                <a:gd name="T4" fmla="*/ 13 w 23"/>
                <a:gd name="T5" fmla="*/ 79 h 243"/>
                <a:gd name="T6" fmla="*/ 7 w 23"/>
                <a:gd name="T7" fmla="*/ 90 h 243"/>
                <a:gd name="T8" fmla="*/ 7 w 23"/>
                <a:gd name="T9" fmla="*/ 90 h 243"/>
                <a:gd name="T10" fmla="*/ 5 w 23"/>
                <a:gd name="T11" fmla="*/ 133 h 243"/>
                <a:gd name="T12" fmla="*/ 9 w 23"/>
                <a:gd name="T13" fmla="*/ 137 h 243"/>
                <a:gd name="T14" fmla="*/ 7 w 23"/>
                <a:gd name="T15" fmla="*/ 152 h 243"/>
                <a:gd name="T16" fmla="*/ 4 w 23"/>
                <a:gd name="T17" fmla="*/ 148 h 243"/>
                <a:gd name="T18" fmla="*/ 2 w 23"/>
                <a:gd name="T19" fmla="*/ 192 h 243"/>
                <a:gd name="T20" fmla="*/ 7 w 23"/>
                <a:gd name="T21" fmla="*/ 197 h 243"/>
                <a:gd name="T22" fmla="*/ 7 w 23"/>
                <a:gd name="T23" fmla="*/ 214 h 243"/>
                <a:gd name="T24" fmla="*/ 1 w 23"/>
                <a:gd name="T25" fmla="*/ 207 h 243"/>
                <a:gd name="T26" fmla="*/ 0 w 23"/>
                <a:gd name="T27" fmla="*/ 242 h 243"/>
                <a:gd name="T28" fmla="*/ 11 w 23"/>
                <a:gd name="T29" fmla="*/ 243 h 243"/>
                <a:gd name="T30" fmla="*/ 23 w 23"/>
                <a:gd name="T31" fmla="*/ 242 h 243"/>
                <a:gd name="T32" fmla="*/ 22 w 23"/>
                <a:gd name="T33" fmla="*/ 222 h 243"/>
                <a:gd name="T34" fmla="*/ 11 w 23"/>
                <a:gd name="T35" fmla="*/ 234 h 243"/>
                <a:gd name="T36" fmla="*/ 11 w 23"/>
                <a:gd name="T37" fmla="*/ 217 h 243"/>
                <a:gd name="T38" fmla="*/ 21 w 23"/>
                <a:gd name="T39" fmla="*/ 209 h 243"/>
                <a:gd name="T40" fmla="*/ 21 w 23"/>
                <a:gd name="T41" fmla="*/ 196 h 243"/>
                <a:gd name="T42" fmla="*/ 19 w 23"/>
                <a:gd name="T43" fmla="*/ 160 h 243"/>
                <a:gd name="T44" fmla="*/ 11 w 23"/>
                <a:gd name="T45" fmla="*/ 169 h 243"/>
                <a:gd name="T46" fmla="*/ 9 w 23"/>
                <a:gd name="T47" fmla="*/ 154 h 243"/>
                <a:gd name="T48" fmla="*/ 18 w 23"/>
                <a:gd name="T49" fmla="*/ 147 h 243"/>
                <a:gd name="T50" fmla="*/ 17 w 23"/>
                <a:gd name="T51" fmla="*/ 114 h 243"/>
                <a:gd name="T52" fmla="*/ 11 w 23"/>
                <a:gd name="T53" fmla="*/ 121 h 243"/>
                <a:gd name="T54" fmla="*/ 7 w 23"/>
                <a:gd name="T55" fmla="*/ 108 h 243"/>
                <a:gd name="T56" fmla="*/ 16 w 23"/>
                <a:gd name="T57" fmla="*/ 102 h 243"/>
                <a:gd name="T58" fmla="*/ 11 w 23"/>
                <a:gd name="T5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43">
                  <a:moveTo>
                    <a:pt x="11" y="0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7" y="243"/>
                    <a:pt x="11" y="243"/>
                  </a:cubicBezTo>
                  <a:cubicBezTo>
                    <a:pt x="15" y="243"/>
                    <a:pt x="19" y="242"/>
                    <a:pt x="23" y="242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3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4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5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6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7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8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9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0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1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2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3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4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 userDrawn="1"/>
          </p:nvSpPr>
          <p:spPr bwMode="gray">
            <a:xfrm>
              <a:off x="10409238" y="4048254"/>
              <a:ext cx="2076448" cy="1139697"/>
            </a:xfrm>
            <a:custGeom>
              <a:avLst/>
              <a:gdLst>
                <a:gd name="connsiteX0" fmla="*/ 2076448 w 2076448"/>
                <a:gd name="connsiteY0" fmla="*/ 0 h 1139697"/>
                <a:gd name="connsiteX1" fmla="*/ 2076448 w 2076448"/>
                <a:gd name="connsiteY1" fmla="*/ 1139697 h 1139697"/>
                <a:gd name="connsiteX2" fmla="*/ 2025476 w 2076448"/>
                <a:gd name="connsiteY2" fmla="*/ 1139697 h 1139697"/>
                <a:gd name="connsiteX3" fmla="*/ 0 w 2076448"/>
                <a:gd name="connsiteY3" fmla="*/ 1139697 h 1139697"/>
                <a:gd name="connsiteX4" fmla="*/ 2011236 w 2076448"/>
                <a:gd name="connsiteY4" fmla="*/ 2027 h 113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48" h="1139697">
                  <a:moveTo>
                    <a:pt x="2076448" y="0"/>
                  </a:moveTo>
                  <a:lnTo>
                    <a:pt x="2076448" y="1139697"/>
                  </a:lnTo>
                  <a:lnTo>
                    <a:pt x="2025476" y="1139697"/>
                  </a:lnTo>
                  <a:cubicBezTo>
                    <a:pt x="1484709" y="1139697"/>
                    <a:pt x="819150" y="1139697"/>
                    <a:pt x="0" y="1139697"/>
                  </a:cubicBezTo>
                  <a:cubicBezTo>
                    <a:pt x="424349" y="499121"/>
                    <a:pt x="1161065" y="55035"/>
                    <a:pt x="2011236" y="2027"/>
                  </a:cubicBezTo>
                  <a:close/>
                </a:path>
              </a:pathLst>
            </a:custGeom>
            <a:solidFill>
              <a:srgbClr val="6AB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0" name="Freeform 227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8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9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30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1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2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33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34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35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6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37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8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9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40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41"/>
            <p:cNvSpPr>
              <a:spLocks noEditPoints="1"/>
            </p:cNvSpPr>
            <p:nvPr userDrawn="1"/>
          </p:nvSpPr>
          <p:spPr bwMode="gray">
            <a:xfrm>
              <a:off x="11352213" y="3989388"/>
              <a:ext cx="382587" cy="358775"/>
            </a:xfrm>
            <a:custGeom>
              <a:avLst/>
              <a:gdLst>
                <a:gd name="T0" fmla="*/ 63 w 114"/>
                <a:gd name="T1" fmla="*/ 11 h 114"/>
                <a:gd name="T2" fmla="*/ 33 w 114"/>
                <a:gd name="T3" fmla="*/ 24 h 114"/>
                <a:gd name="T4" fmla="*/ 0 w 114"/>
                <a:gd name="T5" fmla="*/ 114 h 114"/>
                <a:gd name="T6" fmla="*/ 45 w 114"/>
                <a:gd name="T7" fmla="*/ 91 h 114"/>
                <a:gd name="T8" fmla="*/ 25 w 114"/>
                <a:gd name="T9" fmla="*/ 68 h 114"/>
                <a:gd name="T10" fmla="*/ 51 w 114"/>
                <a:gd name="T11" fmla="*/ 88 h 114"/>
                <a:gd name="T12" fmla="*/ 60 w 114"/>
                <a:gd name="T13" fmla="*/ 84 h 114"/>
                <a:gd name="T14" fmla="*/ 61 w 114"/>
                <a:gd name="T15" fmla="*/ 59 h 114"/>
                <a:gd name="T16" fmla="*/ 47 w 114"/>
                <a:gd name="T17" fmla="*/ 38 h 114"/>
                <a:gd name="T18" fmla="*/ 62 w 114"/>
                <a:gd name="T19" fmla="*/ 47 h 114"/>
                <a:gd name="T20" fmla="*/ 63 w 114"/>
                <a:gd name="T21" fmla="*/ 11 h 114"/>
                <a:gd name="T22" fmla="*/ 83 w 114"/>
                <a:gd name="T23" fmla="*/ 0 h 114"/>
                <a:gd name="T24" fmla="*/ 66 w 114"/>
                <a:gd name="T25" fmla="*/ 10 h 114"/>
                <a:gd name="T26" fmla="*/ 69 w 114"/>
                <a:gd name="T27" fmla="*/ 69 h 114"/>
                <a:gd name="T28" fmla="*/ 89 w 114"/>
                <a:gd name="T29" fmla="*/ 54 h 114"/>
                <a:gd name="T30" fmla="*/ 69 w 114"/>
                <a:gd name="T31" fmla="*/ 79 h 114"/>
                <a:gd name="T32" fmla="*/ 69 w 114"/>
                <a:gd name="T33" fmla="*/ 80 h 114"/>
                <a:gd name="T34" fmla="*/ 114 w 114"/>
                <a:gd name="T35" fmla="*/ 62 h 114"/>
                <a:gd name="T36" fmla="*/ 83 w 114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63" y="11"/>
                  </a:moveTo>
                  <a:cubicBezTo>
                    <a:pt x="54" y="16"/>
                    <a:pt x="44" y="21"/>
                    <a:pt x="33" y="24"/>
                  </a:cubicBezTo>
                  <a:cubicBezTo>
                    <a:pt x="18" y="53"/>
                    <a:pt x="2" y="88"/>
                    <a:pt x="0" y="114"/>
                  </a:cubicBezTo>
                  <a:cubicBezTo>
                    <a:pt x="15" y="106"/>
                    <a:pt x="30" y="98"/>
                    <a:pt x="45" y="91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4" y="87"/>
                    <a:pt x="57" y="85"/>
                    <a:pt x="60" y="84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3" y="11"/>
                    <a:pt x="63" y="11"/>
                    <a:pt x="63" y="11"/>
                  </a:cubicBezTo>
                  <a:moveTo>
                    <a:pt x="83" y="0"/>
                  </a:moveTo>
                  <a:cubicBezTo>
                    <a:pt x="77" y="4"/>
                    <a:pt x="72" y="7"/>
                    <a:pt x="66" y="1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4" y="74"/>
                    <a:pt x="99" y="68"/>
                    <a:pt x="114" y="62"/>
                  </a:cubicBezTo>
                  <a:cubicBezTo>
                    <a:pt x="105" y="40"/>
                    <a:pt x="93" y="17"/>
                    <a:pt x="83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42"/>
            <p:cNvSpPr>
              <a:spLocks/>
            </p:cNvSpPr>
            <p:nvPr userDrawn="1"/>
          </p:nvSpPr>
          <p:spPr bwMode="gray">
            <a:xfrm>
              <a:off x="11463338" y="3900488"/>
              <a:ext cx="166687" cy="163512"/>
            </a:xfrm>
            <a:custGeom>
              <a:avLst/>
              <a:gdLst>
                <a:gd name="T0" fmla="*/ 32 w 50"/>
                <a:gd name="T1" fmla="*/ 0 h 52"/>
                <a:gd name="T2" fmla="*/ 0 w 50"/>
                <a:gd name="T3" fmla="*/ 52 h 52"/>
                <a:gd name="T4" fmla="*/ 30 w 50"/>
                <a:gd name="T5" fmla="*/ 39 h 52"/>
                <a:gd name="T6" fmla="*/ 32 w 50"/>
                <a:gd name="T7" fmla="*/ 14 h 52"/>
                <a:gd name="T8" fmla="*/ 33 w 50"/>
                <a:gd name="T9" fmla="*/ 38 h 52"/>
                <a:gd name="T10" fmla="*/ 50 w 50"/>
                <a:gd name="T11" fmla="*/ 28 h 52"/>
                <a:gd name="T12" fmla="*/ 32 w 5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2">
                  <a:moveTo>
                    <a:pt x="32" y="0"/>
                  </a:moveTo>
                  <a:cubicBezTo>
                    <a:pt x="32" y="0"/>
                    <a:pt x="16" y="23"/>
                    <a:pt x="0" y="52"/>
                  </a:cubicBezTo>
                  <a:cubicBezTo>
                    <a:pt x="11" y="49"/>
                    <a:pt x="21" y="44"/>
                    <a:pt x="30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9" y="35"/>
                    <a:pt x="44" y="32"/>
                    <a:pt x="50" y="28"/>
                  </a:cubicBezTo>
                  <a:cubicBezTo>
                    <a:pt x="39" y="11"/>
                    <a:pt x="32" y="0"/>
                    <a:pt x="32" y="0"/>
                  </a:cubicBezTo>
                </a:path>
              </a:pathLst>
            </a:custGeom>
            <a:solidFill>
              <a:srgbClr val="A4C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43"/>
            <p:cNvSpPr>
              <a:spLocks noEditPoints="1"/>
            </p:cNvSpPr>
            <p:nvPr userDrawn="1"/>
          </p:nvSpPr>
          <p:spPr bwMode="gray">
            <a:xfrm>
              <a:off x="11352213" y="4183063"/>
              <a:ext cx="434975" cy="381000"/>
            </a:xfrm>
            <a:custGeom>
              <a:avLst/>
              <a:gdLst>
                <a:gd name="T0" fmla="*/ 45 w 130"/>
                <a:gd name="T1" fmla="*/ 29 h 121"/>
                <a:gd name="T2" fmla="*/ 0 w 130"/>
                <a:gd name="T3" fmla="*/ 52 h 121"/>
                <a:gd name="T4" fmla="*/ 0 w 130"/>
                <a:gd name="T5" fmla="*/ 57 h 121"/>
                <a:gd name="T6" fmla="*/ 55 w 130"/>
                <a:gd name="T7" fmla="*/ 121 h 121"/>
                <a:gd name="T8" fmla="*/ 57 w 130"/>
                <a:gd name="T9" fmla="*/ 93 h 121"/>
                <a:gd name="T10" fmla="*/ 16 w 130"/>
                <a:gd name="T11" fmla="*/ 46 h 121"/>
                <a:gd name="T12" fmla="*/ 57 w 130"/>
                <a:gd name="T13" fmla="*/ 81 h 121"/>
                <a:gd name="T14" fmla="*/ 59 w 130"/>
                <a:gd name="T15" fmla="*/ 45 h 121"/>
                <a:gd name="T16" fmla="*/ 45 w 130"/>
                <a:gd name="T17" fmla="*/ 29 h 121"/>
                <a:gd name="T18" fmla="*/ 60 w 130"/>
                <a:gd name="T19" fmla="*/ 22 h 121"/>
                <a:gd name="T20" fmla="*/ 51 w 130"/>
                <a:gd name="T21" fmla="*/ 26 h 121"/>
                <a:gd name="T22" fmla="*/ 60 w 130"/>
                <a:gd name="T23" fmla="*/ 33 h 121"/>
                <a:gd name="T24" fmla="*/ 60 w 130"/>
                <a:gd name="T25" fmla="*/ 22 h 121"/>
                <a:gd name="T26" fmla="*/ 114 w 130"/>
                <a:gd name="T27" fmla="*/ 0 h 121"/>
                <a:gd name="T28" fmla="*/ 69 w 130"/>
                <a:gd name="T29" fmla="*/ 18 h 121"/>
                <a:gd name="T30" fmla="*/ 70 w 130"/>
                <a:gd name="T31" fmla="*/ 44 h 121"/>
                <a:gd name="T32" fmla="*/ 101 w 130"/>
                <a:gd name="T33" fmla="*/ 20 h 121"/>
                <a:gd name="T34" fmla="*/ 71 w 130"/>
                <a:gd name="T35" fmla="*/ 54 h 121"/>
                <a:gd name="T36" fmla="*/ 73 w 130"/>
                <a:gd name="T37" fmla="*/ 94 h 121"/>
                <a:gd name="T38" fmla="*/ 111 w 130"/>
                <a:gd name="T39" fmla="*/ 63 h 121"/>
                <a:gd name="T40" fmla="*/ 73 w 130"/>
                <a:gd name="T41" fmla="*/ 105 h 121"/>
                <a:gd name="T42" fmla="*/ 74 w 130"/>
                <a:gd name="T43" fmla="*/ 121 h 121"/>
                <a:gd name="T44" fmla="*/ 130 w 130"/>
                <a:gd name="T45" fmla="*/ 57 h 121"/>
                <a:gd name="T46" fmla="*/ 114 w 130"/>
                <a:gd name="T4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1">
                  <a:moveTo>
                    <a:pt x="45" y="29"/>
                  </a:moveTo>
                  <a:cubicBezTo>
                    <a:pt x="30" y="36"/>
                    <a:pt x="15" y="44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90"/>
                    <a:pt x="24" y="117"/>
                    <a:pt x="55" y="121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5" y="29"/>
                    <a:pt x="45" y="29"/>
                    <a:pt x="45" y="29"/>
                  </a:cubicBezTo>
                  <a:moveTo>
                    <a:pt x="60" y="22"/>
                  </a:moveTo>
                  <a:cubicBezTo>
                    <a:pt x="57" y="23"/>
                    <a:pt x="54" y="25"/>
                    <a:pt x="51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22"/>
                    <a:pt x="60" y="22"/>
                    <a:pt x="60" y="22"/>
                  </a:cubicBezTo>
                  <a:moveTo>
                    <a:pt x="114" y="0"/>
                  </a:moveTo>
                  <a:cubicBezTo>
                    <a:pt x="99" y="6"/>
                    <a:pt x="84" y="12"/>
                    <a:pt x="69" y="18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106" y="117"/>
                    <a:pt x="130" y="90"/>
                    <a:pt x="130" y="57"/>
                  </a:cubicBezTo>
                  <a:cubicBezTo>
                    <a:pt x="130" y="41"/>
                    <a:pt x="123" y="21"/>
                    <a:pt x="114" y="0"/>
                  </a:cubicBezTo>
                </a:path>
              </a:pathLst>
            </a:custGeom>
            <a:solidFill>
              <a:srgbClr val="A1C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44"/>
            <p:cNvSpPr>
              <a:spLocks/>
            </p:cNvSpPr>
            <p:nvPr userDrawn="1"/>
          </p:nvSpPr>
          <p:spPr bwMode="gray">
            <a:xfrm>
              <a:off x="11536363" y="3944938"/>
              <a:ext cx="63500" cy="622300"/>
            </a:xfrm>
            <a:custGeom>
              <a:avLst/>
              <a:gdLst>
                <a:gd name="T0" fmla="*/ 10 w 19"/>
                <a:gd name="T1" fmla="*/ 0 h 198"/>
                <a:gd name="T2" fmla="*/ 8 w 19"/>
                <a:gd name="T3" fmla="*/ 25 h 198"/>
                <a:gd name="T4" fmla="*/ 7 w 19"/>
                <a:gd name="T5" fmla="*/ 61 h 198"/>
                <a:gd name="T6" fmla="*/ 11 w 19"/>
                <a:gd name="T7" fmla="*/ 64 h 198"/>
                <a:gd name="T8" fmla="*/ 7 w 19"/>
                <a:gd name="T9" fmla="*/ 73 h 198"/>
                <a:gd name="T10" fmla="*/ 6 w 19"/>
                <a:gd name="T11" fmla="*/ 73 h 198"/>
                <a:gd name="T12" fmla="*/ 5 w 19"/>
                <a:gd name="T13" fmla="*/ 98 h 198"/>
                <a:gd name="T14" fmla="*/ 5 w 19"/>
                <a:gd name="T15" fmla="*/ 109 h 198"/>
                <a:gd name="T16" fmla="*/ 8 w 19"/>
                <a:gd name="T17" fmla="*/ 111 h 198"/>
                <a:gd name="T18" fmla="*/ 7 w 19"/>
                <a:gd name="T19" fmla="*/ 124 h 198"/>
                <a:gd name="T20" fmla="*/ 4 w 19"/>
                <a:gd name="T21" fmla="*/ 121 h 198"/>
                <a:gd name="T22" fmla="*/ 2 w 19"/>
                <a:gd name="T23" fmla="*/ 157 h 198"/>
                <a:gd name="T24" fmla="*/ 7 w 19"/>
                <a:gd name="T25" fmla="*/ 160 h 198"/>
                <a:gd name="T26" fmla="*/ 7 w 19"/>
                <a:gd name="T27" fmla="*/ 174 h 198"/>
                <a:gd name="T28" fmla="*/ 2 w 19"/>
                <a:gd name="T29" fmla="*/ 169 h 198"/>
                <a:gd name="T30" fmla="*/ 0 w 19"/>
                <a:gd name="T31" fmla="*/ 197 h 198"/>
                <a:gd name="T32" fmla="*/ 10 w 19"/>
                <a:gd name="T33" fmla="*/ 198 h 198"/>
                <a:gd name="T34" fmla="*/ 19 w 19"/>
                <a:gd name="T35" fmla="*/ 197 h 198"/>
                <a:gd name="T36" fmla="*/ 18 w 19"/>
                <a:gd name="T37" fmla="*/ 181 h 198"/>
                <a:gd name="T38" fmla="*/ 10 w 19"/>
                <a:gd name="T39" fmla="*/ 191 h 198"/>
                <a:gd name="T40" fmla="*/ 10 w 19"/>
                <a:gd name="T41" fmla="*/ 177 h 198"/>
                <a:gd name="T42" fmla="*/ 18 w 19"/>
                <a:gd name="T43" fmla="*/ 170 h 198"/>
                <a:gd name="T44" fmla="*/ 16 w 19"/>
                <a:gd name="T45" fmla="*/ 130 h 198"/>
                <a:gd name="T46" fmla="*/ 10 w 19"/>
                <a:gd name="T47" fmla="*/ 138 h 198"/>
                <a:gd name="T48" fmla="*/ 8 w 19"/>
                <a:gd name="T49" fmla="*/ 125 h 198"/>
                <a:gd name="T50" fmla="*/ 15 w 19"/>
                <a:gd name="T51" fmla="*/ 120 h 198"/>
                <a:gd name="T52" fmla="*/ 14 w 19"/>
                <a:gd name="T53" fmla="*/ 94 h 198"/>
                <a:gd name="T54" fmla="*/ 14 w 19"/>
                <a:gd name="T55" fmla="*/ 93 h 198"/>
                <a:gd name="T56" fmla="*/ 10 w 19"/>
                <a:gd name="T57" fmla="*/ 99 h 198"/>
                <a:gd name="T58" fmla="*/ 7 w 19"/>
                <a:gd name="T59" fmla="*/ 88 h 198"/>
                <a:gd name="T60" fmla="*/ 14 w 19"/>
                <a:gd name="T61" fmla="*/ 83 h 198"/>
                <a:gd name="T62" fmla="*/ 11 w 19"/>
                <a:gd name="T63" fmla="*/ 24 h 198"/>
                <a:gd name="T64" fmla="*/ 10 w 19"/>
                <a:gd name="T6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198">
                  <a:moveTo>
                    <a:pt x="10" y="0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" y="198"/>
                    <a:pt x="7" y="198"/>
                    <a:pt x="10" y="198"/>
                  </a:cubicBezTo>
                  <a:cubicBezTo>
                    <a:pt x="13" y="198"/>
                    <a:pt x="16" y="198"/>
                    <a:pt x="19" y="197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45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46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47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8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9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50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51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52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53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54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5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56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257"/>
            <p:cNvSpPr>
              <a:spLocks noChangeArrowheads="1"/>
            </p:cNvSpPr>
            <p:nvPr userDrawn="1"/>
          </p:nvSpPr>
          <p:spPr bwMode="gray">
            <a:xfrm>
              <a:off x="103901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258"/>
            <p:cNvSpPr>
              <a:spLocks noChangeArrowheads="1"/>
            </p:cNvSpPr>
            <p:nvPr userDrawn="1"/>
          </p:nvSpPr>
          <p:spPr bwMode="gray">
            <a:xfrm>
              <a:off x="103901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259"/>
            <p:cNvSpPr>
              <a:spLocks noChangeArrowheads="1"/>
            </p:cNvSpPr>
            <p:nvPr userDrawn="1"/>
          </p:nvSpPr>
          <p:spPr bwMode="gray">
            <a:xfrm>
              <a:off x="10390188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260"/>
            <p:cNvSpPr>
              <a:spLocks noChangeArrowheads="1"/>
            </p:cNvSpPr>
            <p:nvPr userDrawn="1"/>
          </p:nvSpPr>
          <p:spPr bwMode="gray">
            <a:xfrm>
              <a:off x="10463213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261"/>
            <p:cNvSpPr>
              <a:spLocks noChangeArrowheads="1"/>
            </p:cNvSpPr>
            <p:nvPr userDrawn="1"/>
          </p:nvSpPr>
          <p:spPr bwMode="gray">
            <a:xfrm>
              <a:off x="11355388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262"/>
            <p:cNvSpPr>
              <a:spLocks noChangeArrowheads="1"/>
            </p:cNvSpPr>
            <p:nvPr userDrawn="1"/>
          </p:nvSpPr>
          <p:spPr bwMode="gray">
            <a:xfrm>
              <a:off x="11428413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263"/>
            <p:cNvSpPr>
              <a:spLocks noChangeArrowheads="1"/>
            </p:cNvSpPr>
            <p:nvPr userDrawn="1"/>
          </p:nvSpPr>
          <p:spPr bwMode="gray">
            <a:xfrm>
              <a:off x="103901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264"/>
            <p:cNvSpPr>
              <a:spLocks noChangeArrowheads="1"/>
            </p:cNvSpPr>
            <p:nvPr userDrawn="1"/>
          </p:nvSpPr>
          <p:spPr bwMode="gray">
            <a:xfrm>
              <a:off x="36464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265"/>
            <p:cNvSpPr>
              <a:spLocks noChangeArrowheads="1"/>
            </p:cNvSpPr>
            <p:nvPr userDrawn="1"/>
          </p:nvSpPr>
          <p:spPr bwMode="gray">
            <a:xfrm>
              <a:off x="36464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266"/>
            <p:cNvSpPr>
              <a:spLocks noChangeArrowheads="1"/>
            </p:cNvSpPr>
            <p:nvPr userDrawn="1"/>
          </p:nvSpPr>
          <p:spPr bwMode="gray">
            <a:xfrm>
              <a:off x="3646488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267"/>
            <p:cNvSpPr>
              <a:spLocks noChangeArrowheads="1"/>
            </p:cNvSpPr>
            <p:nvPr userDrawn="1"/>
          </p:nvSpPr>
          <p:spPr bwMode="gray">
            <a:xfrm>
              <a:off x="3724275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68"/>
            <p:cNvSpPr>
              <a:spLocks noChangeArrowheads="1"/>
            </p:cNvSpPr>
            <p:nvPr userDrawn="1"/>
          </p:nvSpPr>
          <p:spPr bwMode="gray">
            <a:xfrm>
              <a:off x="4611688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269"/>
            <p:cNvSpPr>
              <a:spLocks noChangeArrowheads="1"/>
            </p:cNvSpPr>
            <p:nvPr userDrawn="1"/>
          </p:nvSpPr>
          <p:spPr bwMode="gray">
            <a:xfrm>
              <a:off x="4689475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270"/>
            <p:cNvSpPr>
              <a:spLocks noChangeArrowheads="1"/>
            </p:cNvSpPr>
            <p:nvPr userDrawn="1"/>
          </p:nvSpPr>
          <p:spPr bwMode="gray">
            <a:xfrm>
              <a:off x="36464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73"/>
            <p:cNvSpPr>
              <a:spLocks noChangeArrowheads="1"/>
            </p:cNvSpPr>
            <p:nvPr userDrawn="1"/>
          </p:nvSpPr>
          <p:spPr bwMode="gray">
            <a:xfrm flipH="1">
              <a:off x="4837113" y="4186238"/>
              <a:ext cx="96837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74"/>
            <p:cNvSpPr>
              <a:spLocks noEditPoints="1"/>
            </p:cNvSpPr>
            <p:nvPr userDrawn="1"/>
          </p:nvSpPr>
          <p:spPr bwMode="gray">
            <a:xfrm flipH="1">
              <a:off x="4792662" y="3884613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7 w 89"/>
                <a:gd name="T9" fmla="*/ 106 h 417"/>
                <a:gd name="T10" fmla="*/ 85 w 89"/>
                <a:gd name="T11" fmla="*/ 103 h 417"/>
                <a:gd name="T12" fmla="*/ 73 w 89"/>
                <a:gd name="T13" fmla="*/ 79 h 417"/>
                <a:gd name="T14" fmla="*/ 78 w 89"/>
                <a:gd name="T15" fmla="*/ 77 h 417"/>
                <a:gd name="T16" fmla="*/ 73 w 89"/>
                <a:gd name="T17" fmla="*/ 74 h 417"/>
                <a:gd name="T18" fmla="*/ 69 w 89"/>
                <a:gd name="T19" fmla="*/ 57 h 417"/>
                <a:gd name="T20" fmla="*/ 51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1 w 89"/>
                <a:gd name="T27" fmla="*/ 84 h 417"/>
                <a:gd name="T28" fmla="*/ 40 w 89"/>
                <a:gd name="T29" fmla="*/ 106 h 417"/>
                <a:gd name="T30" fmla="*/ 34 w 89"/>
                <a:gd name="T31" fmla="*/ 108 h 417"/>
                <a:gd name="T32" fmla="*/ 87 w 89"/>
                <a:gd name="T33" fmla="*/ 111 h 417"/>
                <a:gd name="T34" fmla="*/ 87 w 89"/>
                <a:gd name="T35" fmla="*/ 106 h 417"/>
                <a:gd name="T36" fmla="*/ 27 w 89"/>
                <a:gd name="T37" fmla="*/ 164 h 417"/>
                <a:gd name="T38" fmla="*/ 21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2 w 89"/>
                <a:gd name="T45" fmla="*/ 164 h 417"/>
                <a:gd name="T46" fmla="*/ 1 w 89"/>
                <a:gd name="T47" fmla="*/ 165 h 417"/>
                <a:gd name="T48" fmla="*/ 2 w 89"/>
                <a:gd name="T49" fmla="*/ 166 h 417"/>
                <a:gd name="T50" fmla="*/ 3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1 w 89"/>
                <a:gd name="T57" fmla="*/ 417 h 417"/>
                <a:gd name="T58" fmla="*/ 29 w 89"/>
                <a:gd name="T59" fmla="*/ 347 h 417"/>
                <a:gd name="T60" fmla="*/ 21 w 89"/>
                <a:gd name="T61" fmla="*/ 177 h 417"/>
                <a:gd name="T62" fmla="*/ 27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1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9" y="12"/>
                    <a:pt x="21" y="20"/>
                    <a:pt x="21" y="29"/>
                  </a:cubicBezTo>
                  <a:close/>
                  <a:moveTo>
                    <a:pt x="87" y="106"/>
                  </a:moveTo>
                  <a:cubicBezTo>
                    <a:pt x="85" y="106"/>
                    <a:pt x="85" y="106"/>
                    <a:pt x="85" y="106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7" y="100"/>
                    <a:pt x="73" y="93"/>
                    <a:pt x="73" y="8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7" y="79"/>
                    <a:pt x="78" y="78"/>
                    <a:pt x="78" y="77"/>
                  </a:cubicBezTo>
                  <a:cubicBezTo>
                    <a:pt x="78" y="75"/>
                    <a:pt x="77" y="74"/>
                    <a:pt x="75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9"/>
                    <a:pt x="71" y="57"/>
                    <a:pt x="69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7"/>
                    <a:pt x="51" y="59"/>
                    <a:pt x="51" y="6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4"/>
                    <a:pt x="46" y="75"/>
                    <a:pt x="46" y="77"/>
                  </a:cubicBezTo>
                  <a:cubicBezTo>
                    <a:pt x="46" y="78"/>
                    <a:pt x="47" y="79"/>
                    <a:pt x="4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92"/>
                    <a:pt x="46" y="99"/>
                    <a:pt x="40" y="103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7" y="106"/>
                  </a:cubicBezTo>
                  <a:close/>
                  <a:moveTo>
                    <a:pt x="28" y="164"/>
                  </a:moveTo>
                  <a:cubicBezTo>
                    <a:pt x="27" y="164"/>
                    <a:pt x="27" y="164"/>
                    <a:pt x="27" y="164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3" y="160"/>
                    <a:pt x="21" y="157"/>
                    <a:pt x="21" y="15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7"/>
                    <a:pt x="7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1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7" y="169"/>
                    <a:pt x="9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1" y="417"/>
                    <a:pt x="21" y="417"/>
                    <a:pt x="21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1" y="347"/>
                    <a:pt x="21" y="347"/>
                    <a:pt x="21" y="34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3"/>
                    <a:pt x="23" y="170"/>
                    <a:pt x="27" y="168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9" y="164"/>
                    <a:pt x="28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75"/>
            <p:cNvSpPr>
              <a:spLocks/>
            </p:cNvSpPr>
            <p:nvPr userDrawn="1"/>
          </p:nvSpPr>
          <p:spPr bwMode="gray">
            <a:xfrm>
              <a:off x="5119600" y="4970463"/>
              <a:ext cx="265112" cy="217487"/>
            </a:xfrm>
            <a:custGeom>
              <a:avLst/>
              <a:gdLst>
                <a:gd name="T0" fmla="*/ 79 w 79"/>
                <a:gd name="T1" fmla="*/ 69 h 69"/>
                <a:gd name="T2" fmla="*/ 79 w 79"/>
                <a:gd name="T3" fmla="*/ 38 h 69"/>
                <a:gd name="T4" fmla="*/ 41 w 79"/>
                <a:gd name="T5" fmla="*/ 0 h 69"/>
                <a:gd name="T6" fmla="*/ 38 w 79"/>
                <a:gd name="T7" fmla="*/ 0 h 69"/>
                <a:gd name="T8" fmla="*/ 0 w 79"/>
                <a:gd name="T9" fmla="*/ 38 h 69"/>
                <a:gd name="T10" fmla="*/ 0 w 79"/>
                <a:gd name="T11" fmla="*/ 69 h 69"/>
                <a:gd name="T12" fmla="*/ 79 w 7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9">
                  <a:moveTo>
                    <a:pt x="79" y="69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17"/>
                    <a:pt x="62" y="0"/>
                    <a:pt x="4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79" y="6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76"/>
            <p:cNvSpPr>
              <a:spLocks/>
            </p:cNvSpPr>
            <p:nvPr userDrawn="1"/>
          </p:nvSpPr>
          <p:spPr bwMode="gray">
            <a:xfrm>
              <a:off x="5252950" y="5062538"/>
              <a:ext cx="261937" cy="125412"/>
            </a:xfrm>
            <a:custGeom>
              <a:avLst/>
              <a:gdLst>
                <a:gd name="T0" fmla="*/ 78 w 78"/>
                <a:gd name="T1" fmla="*/ 40 h 40"/>
                <a:gd name="T2" fmla="*/ 78 w 78"/>
                <a:gd name="T3" fmla="*/ 38 h 40"/>
                <a:gd name="T4" fmla="*/ 40 w 78"/>
                <a:gd name="T5" fmla="*/ 0 h 40"/>
                <a:gd name="T6" fmla="*/ 38 w 78"/>
                <a:gd name="T7" fmla="*/ 0 h 40"/>
                <a:gd name="T8" fmla="*/ 0 w 78"/>
                <a:gd name="T9" fmla="*/ 38 h 40"/>
                <a:gd name="T10" fmla="*/ 0 w 78"/>
                <a:gd name="T11" fmla="*/ 40 h 40"/>
                <a:gd name="T12" fmla="*/ 78 w 7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0">
                  <a:moveTo>
                    <a:pt x="78" y="40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17"/>
                    <a:pt x="61" y="0"/>
                    <a:pt x="4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8" y="4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77"/>
            <p:cNvSpPr>
              <a:spLocks/>
            </p:cNvSpPr>
            <p:nvPr userDrawn="1"/>
          </p:nvSpPr>
          <p:spPr bwMode="gray">
            <a:xfrm>
              <a:off x="4762500" y="5118100"/>
              <a:ext cx="144462" cy="69850"/>
            </a:xfrm>
            <a:custGeom>
              <a:avLst/>
              <a:gdLst>
                <a:gd name="T0" fmla="*/ 43 w 43"/>
                <a:gd name="T1" fmla="*/ 22 h 22"/>
                <a:gd name="T2" fmla="*/ 43 w 43"/>
                <a:gd name="T3" fmla="*/ 21 h 22"/>
                <a:gd name="T4" fmla="*/ 22 w 43"/>
                <a:gd name="T5" fmla="*/ 0 h 22"/>
                <a:gd name="T6" fmla="*/ 21 w 43"/>
                <a:gd name="T7" fmla="*/ 0 h 22"/>
                <a:gd name="T8" fmla="*/ 0 w 43"/>
                <a:gd name="T9" fmla="*/ 21 h 22"/>
                <a:gd name="T10" fmla="*/ 0 w 43"/>
                <a:gd name="T11" fmla="*/ 22 h 22"/>
                <a:gd name="T12" fmla="*/ 43 w 4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2">
                  <a:moveTo>
                    <a:pt x="43" y="22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4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78"/>
            <p:cNvSpPr>
              <a:spLocks/>
            </p:cNvSpPr>
            <p:nvPr userDrawn="1"/>
          </p:nvSpPr>
          <p:spPr bwMode="gray">
            <a:xfrm>
              <a:off x="4471988" y="4589463"/>
              <a:ext cx="79375" cy="15875"/>
            </a:xfrm>
            <a:custGeom>
              <a:avLst/>
              <a:gdLst>
                <a:gd name="T0" fmla="*/ 0 w 24"/>
                <a:gd name="T1" fmla="*/ 0 h 5"/>
                <a:gd name="T2" fmla="*/ 14 w 24"/>
                <a:gd name="T3" fmla="*/ 5 h 5"/>
                <a:gd name="T4" fmla="*/ 24 w 24"/>
                <a:gd name="T5" fmla="*/ 3 h 5"/>
                <a:gd name="T6" fmla="*/ 18 w 24"/>
                <a:gd name="T7" fmla="*/ 0 h 5"/>
                <a:gd name="T8" fmla="*/ 0 w 2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cubicBezTo>
                    <a:pt x="4" y="3"/>
                    <a:pt x="9" y="5"/>
                    <a:pt x="14" y="5"/>
                  </a:cubicBezTo>
                  <a:cubicBezTo>
                    <a:pt x="18" y="5"/>
                    <a:pt x="21" y="4"/>
                    <a:pt x="24" y="3"/>
                  </a:cubicBezTo>
                  <a:cubicBezTo>
                    <a:pt x="18" y="1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9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0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81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82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83"/>
            <p:cNvSpPr>
              <a:spLocks/>
            </p:cNvSpPr>
            <p:nvPr userDrawn="1"/>
          </p:nvSpPr>
          <p:spPr bwMode="gray">
            <a:xfrm>
              <a:off x="45958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84"/>
            <p:cNvSpPr>
              <a:spLocks/>
            </p:cNvSpPr>
            <p:nvPr userDrawn="1"/>
          </p:nvSpPr>
          <p:spPr bwMode="gray">
            <a:xfrm>
              <a:off x="46085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85"/>
            <p:cNvSpPr>
              <a:spLocks/>
            </p:cNvSpPr>
            <p:nvPr userDrawn="1"/>
          </p:nvSpPr>
          <p:spPr bwMode="gray">
            <a:xfrm>
              <a:off x="4532313" y="4483100"/>
              <a:ext cx="120650" cy="115887"/>
            </a:xfrm>
            <a:custGeom>
              <a:avLst/>
              <a:gdLst>
                <a:gd name="T0" fmla="*/ 22 w 36"/>
                <a:gd name="T1" fmla="*/ 0 h 37"/>
                <a:gd name="T2" fmla="*/ 22 w 36"/>
                <a:gd name="T3" fmla="*/ 2 h 37"/>
                <a:gd name="T4" fmla="*/ 21 w 36"/>
                <a:gd name="T5" fmla="*/ 2 h 37"/>
                <a:gd name="T6" fmla="*/ 22 w 36"/>
                <a:gd name="T7" fmla="*/ 5 h 37"/>
                <a:gd name="T8" fmla="*/ 22 w 36"/>
                <a:gd name="T9" fmla="*/ 10 h 37"/>
                <a:gd name="T10" fmla="*/ 22 w 36"/>
                <a:gd name="T11" fmla="*/ 10 h 37"/>
                <a:gd name="T12" fmla="*/ 23 w 36"/>
                <a:gd name="T13" fmla="*/ 10 h 37"/>
                <a:gd name="T14" fmla="*/ 21 w 36"/>
                <a:gd name="T15" fmla="*/ 32 h 37"/>
                <a:gd name="T16" fmla="*/ 9 w 36"/>
                <a:gd name="T17" fmla="*/ 36 h 37"/>
                <a:gd name="T18" fmla="*/ 0 w 36"/>
                <a:gd name="T19" fmla="*/ 34 h 37"/>
                <a:gd name="T20" fmla="*/ 2 w 36"/>
                <a:gd name="T21" fmla="*/ 37 h 37"/>
                <a:gd name="T22" fmla="*/ 15 w 36"/>
                <a:gd name="T23" fmla="*/ 37 h 37"/>
                <a:gd name="T24" fmla="*/ 28 w 36"/>
                <a:gd name="T25" fmla="*/ 24 h 37"/>
                <a:gd name="T26" fmla="*/ 28 w 36"/>
                <a:gd name="T27" fmla="*/ 15 h 37"/>
                <a:gd name="T28" fmla="*/ 32 w 36"/>
                <a:gd name="T29" fmla="*/ 12 h 37"/>
                <a:gd name="T30" fmla="*/ 36 w 36"/>
                <a:gd name="T31" fmla="*/ 10 h 37"/>
                <a:gd name="T32" fmla="*/ 22 w 36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7" y="17"/>
                    <a:pt x="26" y="26"/>
                    <a:pt x="21" y="32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6" y="36"/>
                    <a:pt x="3" y="36"/>
                    <a:pt x="0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22" y="37"/>
                    <a:pt x="28" y="31"/>
                    <a:pt x="28" y="2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36" y="10"/>
                    <a:pt x="36" y="10"/>
                    <a:pt x="36" y="1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86"/>
            <p:cNvSpPr>
              <a:spLocks/>
            </p:cNvSpPr>
            <p:nvPr userDrawn="1"/>
          </p:nvSpPr>
          <p:spPr bwMode="gray">
            <a:xfrm>
              <a:off x="4532313" y="4518025"/>
              <a:ext cx="87312" cy="77787"/>
            </a:xfrm>
            <a:custGeom>
              <a:avLst/>
              <a:gdLst>
                <a:gd name="T0" fmla="*/ 9 w 26"/>
                <a:gd name="T1" fmla="*/ 25 h 25"/>
                <a:gd name="T2" fmla="*/ 20 w 26"/>
                <a:gd name="T3" fmla="*/ 20 h 25"/>
                <a:gd name="T4" fmla="*/ 22 w 26"/>
                <a:gd name="T5" fmla="*/ 0 h 25"/>
                <a:gd name="T6" fmla="*/ 0 w 26"/>
                <a:gd name="T7" fmla="*/ 22 h 25"/>
                <a:gd name="T8" fmla="*/ 9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9" y="25"/>
                  </a:moveTo>
                  <a:cubicBezTo>
                    <a:pt x="13" y="25"/>
                    <a:pt x="17" y="23"/>
                    <a:pt x="20" y="20"/>
                  </a:cubicBezTo>
                  <a:cubicBezTo>
                    <a:pt x="26" y="15"/>
                    <a:pt x="26" y="6"/>
                    <a:pt x="22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6" y="25"/>
                    <a:pt x="9" y="25"/>
                  </a:cubicBez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87"/>
            <p:cNvSpPr>
              <a:spLocks noChangeArrowheads="1"/>
            </p:cNvSpPr>
            <p:nvPr userDrawn="1"/>
          </p:nvSpPr>
          <p:spPr bwMode="gray">
            <a:xfrm>
              <a:off x="4625975" y="4511675"/>
              <a:ext cx="6350" cy="6350"/>
            </a:xfrm>
            <a:prstGeom prst="ellipse">
              <a:avLst/>
            </a:pr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88"/>
            <p:cNvSpPr>
              <a:spLocks/>
            </p:cNvSpPr>
            <p:nvPr userDrawn="1"/>
          </p:nvSpPr>
          <p:spPr bwMode="gray">
            <a:xfrm>
              <a:off x="4595813" y="45926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89"/>
            <p:cNvSpPr>
              <a:spLocks/>
            </p:cNvSpPr>
            <p:nvPr userDrawn="1"/>
          </p:nvSpPr>
          <p:spPr bwMode="gray">
            <a:xfrm>
              <a:off x="4581525" y="4592638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8 h 8"/>
                <a:gd name="T4" fmla="*/ 0 w 7"/>
                <a:gd name="T5" fmla="*/ 2 h 8"/>
                <a:gd name="T6" fmla="*/ 7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8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394165"/>
            <a:ext cx="5486400" cy="3566160"/>
          </a:xfrm>
          <a:prstGeom prst="rect">
            <a:avLst/>
          </a:prstGeom>
          <a:solidFill>
            <a:schemeClr val="accent1">
              <a:alpha val="9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74638" y="1394165"/>
            <a:ext cx="5486400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74638" y="3222945"/>
            <a:ext cx="5486400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3" name="Picture 222"/>
          <p:cNvPicPr>
            <a:picLocks noChangeAspect="1"/>
          </p:cNvPicPr>
          <p:nvPr userDrawn="1"/>
        </p:nvPicPr>
        <p:blipFill rotWithShape="1">
          <a:blip r:embed="rId3"/>
          <a:srcRect t="888"/>
          <a:stretch/>
        </p:blipFill>
        <p:spPr>
          <a:xfrm>
            <a:off x="0" y="5618510"/>
            <a:ext cx="9326880" cy="1406808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23002" y="5008682"/>
            <a:ext cx="1562583" cy="1833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152" y="6232584"/>
            <a:ext cx="1276687" cy="273484"/>
          </a:xfrm>
          <a:prstGeom prst="rect">
            <a:avLst/>
          </a:prstGeom>
        </p:spPr>
      </p:pic>
      <p:pic>
        <p:nvPicPr>
          <p:cNvPr id="224" name="Man with laptop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97340" y="4005964"/>
            <a:ext cx="1137087" cy="2172127"/>
          </a:xfrm>
          <a:prstGeom prst="rect">
            <a:avLst/>
          </a:prstGeom>
        </p:spPr>
      </p:pic>
      <p:pic>
        <p:nvPicPr>
          <p:cNvPr id="225" name="Girl with tablet and basketball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55535" y="4575810"/>
            <a:ext cx="965816" cy="1672160"/>
          </a:xfrm>
          <a:prstGeom prst="rect">
            <a:avLst/>
          </a:prstGeom>
        </p:spPr>
      </p:pic>
      <p:pic>
        <p:nvPicPr>
          <p:cNvPr id="226" name="Woman with phone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47460" y="4144455"/>
            <a:ext cx="860104" cy="203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l="5057" r="21260"/>
          <a:stretch/>
        </p:blipFill>
        <p:spPr>
          <a:xfrm>
            <a:off x="0" y="0"/>
            <a:ext cx="9326880" cy="5712193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gray">
          <a:xfrm>
            <a:off x="919163" y="2957284"/>
            <a:ext cx="8407400" cy="2668310"/>
            <a:chOff x="1376363" y="1681163"/>
            <a:chExt cx="11109323" cy="3525837"/>
          </a:xfrm>
        </p:grpSpPr>
        <p:sp>
          <p:nvSpPr>
            <p:cNvPr id="13" name="Freeform 12"/>
            <p:cNvSpPr>
              <a:spLocks noChangeArrowheads="1"/>
            </p:cNvSpPr>
            <p:nvPr userDrawn="1"/>
          </p:nvSpPr>
          <p:spPr bwMode="gray">
            <a:xfrm>
              <a:off x="11109325" y="1889124"/>
              <a:ext cx="1365580" cy="2084388"/>
            </a:xfrm>
            <a:custGeom>
              <a:avLst/>
              <a:gdLst>
                <a:gd name="connsiteX0" fmla="*/ 1109663 w 1365580"/>
                <a:gd name="connsiteY0" fmla="*/ 0 h 2084388"/>
                <a:gd name="connsiteX1" fmla="*/ 1333299 w 1365580"/>
                <a:gd name="connsiteY1" fmla="*/ 21174 h 2084388"/>
                <a:gd name="connsiteX2" fmla="*/ 1365580 w 1365580"/>
                <a:gd name="connsiteY2" fmla="*/ 28969 h 2084388"/>
                <a:gd name="connsiteX3" fmla="*/ 1365580 w 1365580"/>
                <a:gd name="connsiteY3" fmla="*/ 2055419 h 2084388"/>
                <a:gd name="connsiteX4" fmla="*/ 1333299 w 1365580"/>
                <a:gd name="connsiteY4" fmla="*/ 2063214 h 2084388"/>
                <a:gd name="connsiteX5" fmla="*/ 1109663 w 1365580"/>
                <a:gd name="connsiteY5" fmla="*/ 2084388 h 2084388"/>
                <a:gd name="connsiteX6" fmla="*/ 0 w 1365580"/>
                <a:gd name="connsiteY6" fmla="*/ 1042194 h 2084388"/>
                <a:gd name="connsiteX7" fmla="*/ 1109663 w 1365580"/>
                <a:gd name="connsiteY7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580" h="2084388">
                  <a:moveTo>
                    <a:pt x="1109663" y="0"/>
                  </a:moveTo>
                  <a:cubicBezTo>
                    <a:pt x="1186269" y="0"/>
                    <a:pt x="1261062" y="7291"/>
                    <a:pt x="1333299" y="21174"/>
                  </a:cubicBezTo>
                  <a:lnTo>
                    <a:pt x="1365580" y="28969"/>
                  </a:lnTo>
                  <a:lnTo>
                    <a:pt x="1365580" y="2055419"/>
                  </a:lnTo>
                  <a:lnTo>
                    <a:pt x="1333299" y="2063214"/>
                  </a:lnTo>
                  <a:cubicBezTo>
                    <a:pt x="1261062" y="2077097"/>
                    <a:pt x="1186269" y="2084388"/>
                    <a:pt x="1109663" y="2084388"/>
                  </a:cubicBezTo>
                  <a:cubicBezTo>
                    <a:pt x="496813" y="2084388"/>
                    <a:pt x="0" y="1617782"/>
                    <a:pt x="0" y="1042194"/>
                  </a:cubicBezTo>
                  <a:cubicBezTo>
                    <a:pt x="0" y="466606"/>
                    <a:pt x="496813" y="0"/>
                    <a:pt x="1109663" y="0"/>
                  </a:cubicBezTo>
                  <a:close/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gray">
            <a:xfrm>
              <a:off x="2865438" y="3475038"/>
              <a:ext cx="9597572" cy="1712912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"/>
            <p:cNvSpPr>
              <a:spLocks noChangeArrowheads="1"/>
            </p:cNvSpPr>
            <p:nvPr userDrawn="1"/>
          </p:nvSpPr>
          <p:spPr bwMode="gray">
            <a:xfrm>
              <a:off x="10752138" y="2427288"/>
              <a:ext cx="1146175" cy="1076325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gray">
            <a:xfrm>
              <a:off x="1376363" y="3122613"/>
              <a:ext cx="2628900" cy="2084387"/>
            </a:xfrm>
            <a:custGeom>
              <a:avLst/>
              <a:gdLst>
                <a:gd name="T0" fmla="*/ 662 w 784"/>
                <a:gd name="T1" fmla="*/ 331 h 662"/>
                <a:gd name="T2" fmla="*/ 331 w 784"/>
                <a:gd name="T3" fmla="*/ 662 h 662"/>
                <a:gd name="T4" fmla="*/ 0 w 784"/>
                <a:gd name="T5" fmla="*/ 331 h 662"/>
                <a:gd name="T6" fmla="*/ 331 w 784"/>
                <a:gd name="T7" fmla="*/ 0 h 662"/>
                <a:gd name="T8" fmla="*/ 662 w 784"/>
                <a:gd name="T9" fmla="*/ 33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662">
                  <a:moveTo>
                    <a:pt x="662" y="331"/>
                  </a:moveTo>
                  <a:cubicBezTo>
                    <a:pt x="662" y="514"/>
                    <a:pt x="784" y="662"/>
                    <a:pt x="331" y="662"/>
                  </a:cubicBez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 userDrawn="1"/>
          </p:nvSpPr>
          <p:spPr bwMode="gray">
            <a:xfrm>
              <a:off x="9132888" y="2373313"/>
              <a:ext cx="2219325" cy="2084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 userDrawn="1"/>
          </p:nvSpPr>
          <p:spPr bwMode="gray">
            <a:xfrm>
              <a:off x="8482013" y="2235200"/>
              <a:ext cx="1793875" cy="16843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 userDrawn="1"/>
          </p:nvSpPr>
          <p:spPr bwMode="gray">
            <a:xfrm>
              <a:off x="5038725" y="2590800"/>
              <a:ext cx="1438275" cy="13509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 userDrawn="1"/>
          </p:nvSpPr>
          <p:spPr bwMode="gray">
            <a:xfrm>
              <a:off x="7496175" y="2468563"/>
              <a:ext cx="1809750" cy="16970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 userDrawn="1"/>
          </p:nvSpPr>
          <p:spPr bwMode="gray">
            <a:xfrm>
              <a:off x="5759450" y="2282825"/>
              <a:ext cx="1273175" cy="1195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7"/>
            <p:cNvSpPr>
              <a:spLocks noChangeArrowheads="1"/>
            </p:cNvSpPr>
            <p:nvPr userDrawn="1"/>
          </p:nvSpPr>
          <p:spPr bwMode="gray">
            <a:xfrm>
              <a:off x="6070600" y="1681163"/>
              <a:ext cx="2468562" cy="23161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8"/>
            <p:cNvSpPr>
              <a:spLocks noChangeArrowheads="1"/>
            </p:cNvSpPr>
            <p:nvPr userDrawn="1"/>
          </p:nvSpPr>
          <p:spPr bwMode="gray">
            <a:xfrm>
              <a:off x="3890963" y="2695575"/>
              <a:ext cx="1911350" cy="1790700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9"/>
            <p:cNvSpPr>
              <a:spLocks noChangeArrowheads="1"/>
            </p:cNvSpPr>
            <p:nvPr userDrawn="1"/>
          </p:nvSpPr>
          <p:spPr bwMode="gray">
            <a:xfrm>
              <a:off x="2386013" y="1860550"/>
              <a:ext cx="2608262" cy="244951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gray">
            <a:xfrm>
              <a:off x="8696325" y="4294188"/>
              <a:ext cx="2468562" cy="890587"/>
            </a:xfrm>
            <a:custGeom>
              <a:avLst/>
              <a:gdLst>
                <a:gd name="T0" fmla="*/ 639 w 736"/>
                <a:gd name="T1" fmla="*/ 0 h 283"/>
                <a:gd name="T2" fmla="*/ 461 w 736"/>
                <a:gd name="T3" fmla="*/ 52 h 283"/>
                <a:gd name="T4" fmla="*/ 352 w 736"/>
                <a:gd name="T5" fmla="*/ 34 h 283"/>
                <a:gd name="T6" fmla="*/ 332 w 736"/>
                <a:gd name="T7" fmla="*/ 34 h 283"/>
                <a:gd name="T8" fmla="*/ 332 w 736"/>
                <a:gd name="T9" fmla="*/ 26 h 283"/>
                <a:gd name="T10" fmla="*/ 326 w 736"/>
                <a:gd name="T11" fmla="*/ 23 h 283"/>
                <a:gd name="T12" fmla="*/ 199 w 736"/>
                <a:gd name="T13" fmla="*/ 84 h 283"/>
                <a:gd name="T14" fmla="*/ 200 w 736"/>
                <a:gd name="T15" fmla="*/ 100 h 283"/>
                <a:gd name="T16" fmla="*/ 150 w 736"/>
                <a:gd name="T17" fmla="*/ 158 h 283"/>
                <a:gd name="T18" fmla="*/ 152 w 736"/>
                <a:gd name="T19" fmla="*/ 206 h 283"/>
                <a:gd name="T20" fmla="*/ 131 w 736"/>
                <a:gd name="T21" fmla="*/ 206 h 283"/>
                <a:gd name="T22" fmla="*/ 133 w 736"/>
                <a:gd name="T23" fmla="*/ 158 h 283"/>
                <a:gd name="T24" fmla="*/ 111 w 736"/>
                <a:gd name="T25" fmla="*/ 150 h 283"/>
                <a:gd name="T26" fmla="*/ 0 w 736"/>
                <a:gd name="T27" fmla="*/ 283 h 283"/>
                <a:gd name="T28" fmla="*/ 511 w 736"/>
                <a:gd name="T29" fmla="*/ 283 h 283"/>
                <a:gd name="T30" fmla="*/ 735 w 736"/>
                <a:gd name="T31" fmla="*/ 52 h 283"/>
                <a:gd name="T32" fmla="*/ 736 w 736"/>
                <a:gd name="T33" fmla="*/ 26 h 283"/>
                <a:gd name="T34" fmla="*/ 639 w 736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283">
                  <a:moveTo>
                    <a:pt x="639" y="0"/>
                  </a:moveTo>
                  <a:cubicBezTo>
                    <a:pt x="588" y="33"/>
                    <a:pt x="526" y="52"/>
                    <a:pt x="461" y="52"/>
                  </a:cubicBezTo>
                  <a:cubicBezTo>
                    <a:pt x="422" y="52"/>
                    <a:pt x="386" y="46"/>
                    <a:pt x="352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2" y="26"/>
                    <a:pt x="332" y="26"/>
                    <a:pt x="332" y="26"/>
                  </a:cubicBezTo>
                  <a:cubicBezTo>
                    <a:pt x="330" y="25"/>
                    <a:pt x="328" y="24"/>
                    <a:pt x="326" y="23"/>
                  </a:cubicBezTo>
                  <a:cubicBezTo>
                    <a:pt x="281" y="39"/>
                    <a:pt x="238" y="59"/>
                    <a:pt x="199" y="84"/>
                  </a:cubicBezTo>
                  <a:cubicBezTo>
                    <a:pt x="200" y="90"/>
                    <a:pt x="200" y="95"/>
                    <a:pt x="200" y="100"/>
                  </a:cubicBezTo>
                  <a:cubicBezTo>
                    <a:pt x="200" y="129"/>
                    <a:pt x="179" y="154"/>
                    <a:pt x="150" y="15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31" y="206"/>
                    <a:pt x="131" y="206"/>
                    <a:pt x="131" y="206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25" y="157"/>
                    <a:pt x="118" y="154"/>
                    <a:pt x="111" y="150"/>
                  </a:cubicBezTo>
                  <a:cubicBezTo>
                    <a:pt x="68" y="189"/>
                    <a:pt x="31" y="234"/>
                    <a:pt x="0" y="283"/>
                  </a:cubicBezTo>
                  <a:cubicBezTo>
                    <a:pt x="511" y="283"/>
                    <a:pt x="511" y="283"/>
                    <a:pt x="511" y="283"/>
                  </a:cubicBezTo>
                  <a:cubicBezTo>
                    <a:pt x="569" y="191"/>
                    <a:pt x="645" y="112"/>
                    <a:pt x="735" y="52"/>
                  </a:cubicBezTo>
                  <a:cubicBezTo>
                    <a:pt x="736" y="26"/>
                    <a:pt x="736" y="26"/>
                    <a:pt x="736" y="26"/>
                  </a:cubicBezTo>
                  <a:cubicBezTo>
                    <a:pt x="705" y="15"/>
                    <a:pt x="673" y="6"/>
                    <a:pt x="639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gray">
            <a:xfrm>
              <a:off x="9790113" y="4262438"/>
              <a:ext cx="1049337" cy="195262"/>
            </a:xfrm>
            <a:custGeom>
              <a:avLst/>
              <a:gdLst>
                <a:gd name="T0" fmla="*/ 6 w 313"/>
                <a:gd name="T1" fmla="*/ 31 h 62"/>
                <a:gd name="T2" fmla="*/ 0 w 313"/>
                <a:gd name="T3" fmla="*/ 33 h 62"/>
                <a:gd name="T4" fmla="*/ 6 w 313"/>
                <a:gd name="T5" fmla="*/ 36 h 62"/>
                <a:gd name="T6" fmla="*/ 6 w 313"/>
                <a:gd name="T7" fmla="*/ 31 h 62"/>
                <a:gd name="T8" fmla="*/ 201 w 313"/>
                <a:gd name="T9" fmla="*/ 0 h 62"/>
                <a:gd name="T10" fmla="*/ 32 w 313"/>
                <a:gd name="T11" fmla="*/ 23 h 62"/>
                <a:gd name="T12" fmla="*/ 33 w 313"/>
                <a:gd name="T13" fmla="*/ 44 h 62"/>
                <a:gd name="T14" fmla="*/ 26 w 313"/>
                <a:gd name="T15" fmla="*/ 44 h 62"/>
                <a:gd name="T16" fmla="*/ 135 w 313"/>
                <a:gd name="T17" fmla="*/ 62 h 62"/>
                <a:gd name="T18" fmla="*/ 313 w 313"/>
                <a:gd name="T19" fmla="*/ 10 h 62"/>
                <a:gd name="T20" fmla="*/ 201 w 31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3" h="62">
                  <a:moveTo>
                    <a:pt x="6" y="31"/>
                  </a:moveTo>
                  <a:cubicBezTo>
                    <a:pt x="4" y="32"/>
                    <a:pt x="2" y="33"/>
                    <a:pt x="0" y="33"/>
                  </a:cubicBezTo>
                  <a:cubicBezTo>
                    <a:pt x="2" y="34"/>
                    <a:pt x="4" y="35"/>
                    <a:pt x="6" y="36"/>
                  </a:cubicBezTo>
                  <a:cubicBezTo>
                    <a:pt x="6" y="31"/>
                    <a:pt x="6" y="31"/>
                    <a:pt x="6" y="31"/>
                  </a:cubicBezTo>
                  <a:moveTo>
                    <a:pt x="201" y="0"/>
                  </a:moveTo>
                  <a:cubicBezTo>
                    <a:pt x="143" y="0"/>
                    <a:pt x="86" y="8"/>
                    <a:pt x="32" y="2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60" y="56"/>
                    <a:pt x="96" y="62"/>
                    <a:pt x="135" y="62"/>
                  </a:cubicBezTo>
                  <a:cubicBezTo>
                    <a:pt x="200" y="62"/>
                    <a:pt x="262" y="43"/>
                    <a:pt x="313" y="10"/>
                  </a:cubicBezTo>
                  <a:cubicBezTo>
                    <a:pt x="277" y="3"/>
                    <a:pt x="240" y="0"/>
                    <a:pt x="201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9809163" y="4375150"/>
              <a:ext cx="66675" cy="25400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8 h 8"/>
                <a:gd name="T4" fmla="*/ 20 w 20"/>
                <a:gd name="T5" fmla="*/ 8 h 8"/>
                <a:gd name="T6" fmla="*/ 0 w 2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6"/>
                    <a:pt x="6" y="3"/>
                    <a:pt x="0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gray">
            <a:xfrm>
              <a:off x="9809163" y="4205288"/>
              <a:ext cx="90487" cy="195262"/>
            </a:xfrm>
            <a:custGeom>
              <a:avLst/>
              <a:gdLst>
                <a:gd name="T0" fmla="*/ 3 w 27"/>
                <a:gd name="T1" fmla="*/ 0 h 62"/>
                <a:gd name="T2" fmla="*/ 0 w 27"/>
                <a:gd name="T3" fmla="*/ 49 h 62"/>
                <a:gd name="T4" fmla="*/ 0 w 27"/>
                <a:gd name="T5" fmla="*/ 54 h 62"/>
                <a:gd name="T6" fmla="*/ 20 w 27"/>
                <a:gd name="T7" fmla="*/ 62 h 62"/>
                <a:gd name="T8" fmla="*/ 27 w 27"/>
                <a:gd name="T9" fmla="*/ 62 h 62"/>
                <a:gd name="T10" fmla="*/ 26 w 27"/>
                <a:gd name="T11" fmla="*/ 41 h 62"/>
                <a:gd name="T12" fmla="*/ 24 w 27"/>
                <a:gd name="T13" fmla="*/ 0 h 62"/>
                <a:gd name="T14" fmla="*/ 14 w 27"/>
                <a:gd name="T15" fmla="*/ 1 h 62"/>
                <a:gd name="T16" fmla="*/ 3 w 27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3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57"/>
                    <a:pt x="13" y="60"/>
                    <a:pt x="20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1"/>
                    <a:pt x="14" y="1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gray">
            <a:xfrm>
              <a:off x="9601200" y="3679825"/>
              <a:ext cx="506412" cy="525462"/>
            </a:xfrm>
            <a:custGeom>
              <a:avLst/>
              <a:gdLst>
                <a:gd name="T0" fmla="*/ 39 w 151"/>
                <a:gd name="T1" fmla="*/ 55 h 167"/>
                <a:gd name="T2" fmla="*/ 4 w 151"/>
                <a:gd name="T3" fmla="*/ 67 h 167"/>
                <a:gd name="T4" fmla="*/ 0 w 151"/>
                <a:gd name="T5" fmla="*/ 92 h 167"/>
                <a:gd name="T6" fmla="*/ 65 w 151"/>
                <a:gd name="T7" fmla="*/ 167 h 167"/>
                <a:gd name="T8" fmla="*/ 66 w 151"/>
                <a:gd name="T9" fmla="*/ 148 h 167"/>
                <a:gd name="T10" fmla="*/ 22 w 151"/>
                <a:gd name="T11" fmla="*/ 99 h 167"/>
                <a:gd name="T12" fmla="*/ 66 w 151"/>
                <a:gd name="T13" fmla="*/ 136 h 167"/>
                <a:gd name="T14" fmla="*/ 68 w 151"/>
                <a:gd name="T15" fmla="*/ 89 h 167"/>
                <a:gd name="T16" fmla="*/ 39 w 151"/>
                <a:gd name="T17" fmla="*/ 55 h 167"/>
                <a:gd name="T18" fmla="*/ 66 w 151"/>
                <a:gd name="T19" fmla="*/ 41 h 167"/>
                <a:gd name="T20" fmla="*/ 40 w 151"/>
                <a:gd name="T21" fmla="*/ 54 h 167"/>
                <a:gd name="T22" fmla="*/ 69 w 151"/>
                <a:gd name="T23" fmla="*/ 77 h 167"/>
                <a:gd name="T24" fmla="*/ 70 w 151"/>
                <a:gd name="T25" fmla="*/ 46 h 167"/>
                <a:gd name="T26" fmla="*/ 66 w 151"/>
                <a:gd name="T27" fmla="*/ 41 h 167"/>
                <a:gd name="T28" fmla="*/ 121 w 151"/>
                <a:gd name="T29" fmla="*/ 0 h 167"/>
                <a:gd name="T30" fmla="*/ 80 w 151"/>
                <a:gd name="T31" fmla="*/ 33 h 167"/>
                <a:gd name="T32" fmla="*/ 82 w 151"/>
                <a:gd name="T33" fmla="*/ 64 h 167"/>
                <a:gd name="T34" fmla="*/ 121 w 151"/>
                <a:gd name="T35" fmla="*/ 33 h 167"/>
                <a:gd name="T36" fmla="*/ 82 w 151"/>
                <a:gd name="T37" fmla="*/ 78 h 167"/>
                <a:gd name="T38" fmla="*/ 84 w 151"/>
                <a:gd name="T39" fmla="*/ 120 h 167"/>
                <a:gd name="T40" fmla="*/ 133 w 151"/>
                <a:gd name="T41" fmla="*/ 80 h 167"/>
                <a:gd name="T42" fmla="*/ 85 w 151"/>
                <a:gd name="T43" fmla="*/ 134 h 167"/>
                <a:gd name="T44" fmla="*/ 86 w 151"/>
                <a:gd name="T45" fmla="*/ 167 h 167"/>
                <a:gd name="T46" fmla="*/ 151 w 151"/>
                <a:gd name="T47" fmla="*/ 92 h 167"/>
                <a:gd name="T48" fmla="*/ 121 w 151"/>
                <a:gd name="T4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67">
                  <a:moveTo>
                    <a:pt x="39" y="55"/>
                  </a:moveTo>
                  <a:cubicBezTo>
                    <a:pt x="27" y="60"/>
                    <a:pt x="16" y="64"/>
                    <a:pt x="4" y="67"/>
                  </a:cubicBezTo>
                  <a:cubicBezTo>
                    <a:pt x="2" y="76"/>
                    <a:pt x="0" y="85"/>
                    <a:pt x="0" y="92"/>
                  </a:cubicBezTo>
                  <a:cubicBezTo>
                    <a:pt x="0" y="130"/>
                    <a:pt x="28" y="161"/>
                    <a:pt x="65" y="16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39" y="55"/>
                    <a:pt x="39" y="55"/>
                    <a:pt x="39" y="55"/>
                  </a:cubicBezTo>
                  <a:moveTo>
                    <a:pt x="66" y="41"/>
                  </a:moveTo>
                  <a:cubicBezTo>
                    <a:pt x="58" y="46"/>
                    <a:pt x="49" y="50"/>
                    <a:pt x="40" y="5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6" y="41"/>
                    <a:pt x="66" y="41"/>
                    <a:pt x="66" y="41"/>
                  </a:cubicBezTo>
                  <a:moveTo>
                    <a:pt x="121" y="0"/>
                  </a:moveTo>
                  <a:cubicBezTo>
                    <a:pt x="108" y="12"/>
                    <a:pt x="95" y="23"/>
                    <a:pt x="80" y="3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123" y="162"/>
                    <a:pt x="151" y="130"/>
                    <a:pt x="151" y="92"/>
                  </a:cubicBezTo>
                  <a:cubicBezTo>
                    <a:pt x="151" y="67"/>
                    <a:pt x="137" y="32"/>
                    <a:pt x="121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gray">
            <a:xfrm>
              <a:off x="9615488" y="3435350"/>
              <a:ext cx="392112" cy="455612"/>
            </a:xfrm>
            <a:custGeom>
              <a:avLst/>
              <a:gdLst>
                <a:gd name="T0" fmla="*/ 72 w 117"/>
                <a:gd name="T1" fmla="*/ 0 h 145"/>
                <a:gd name="T2" fmla="*/ 0 w 117"/>
                <a:gd name="T3" fmla="*/ 145 h 145"/>
                <a:gd name="T4" fmla="*/ 35 w 117"/>
                <a:gd name="T5" fmla="*/ 133 h 145"/>
                <a:gd name="T6" fmla="*/ 30 w 117"/>
                <a:gd name="T7" fmla="*/ 127 h 145"/>
                <a:gd name="T8" fmla="*/ 36 w 117"/>
                <a:gd name="T9" fmla="*/ 132 h 145"/>
                <a:gd name="T10" fmla="*/ 62 w 117"/>
                <a:gd name="T11" fmla="*/ 119 h 145"/>
                <a:gd name="T12" fmla="*/ 43 w 117"/>
                <a:gd name="T13" fmla="*/ 95 h 145"/>
                <a:gd name="T14" fmla="*/ 67 w 117"/>
                <a:gd name="T15" fmla="*/ 112 h 145"/>
                <a:gd name="T16" fmla="*/ 72 w 117"/>
                <a:gd name="T17" fmla="*/ 16 h 145"/>
                <a:gd name="T18" fmla="*/ 75 w 117"/>
                <a:gd name="T19" fmla="*/ 87 h 145"/>
                <a:gd name="T20" fmla="*/ 93 w 117"/>
                <a:gd name="T21" fmla="*/ 77 h 145"/>
                <a:gd name="T22" fmla="*/ 76 w 117"/>
                <a:gd name="T23" fmla="*/ 101 h 145"/>
                <a:gd name="T24" fmla="*/ 76 w 117"/>
                <a:gd name="T25" fmla="*/ 111 h 145"/>
                <a:gd name="T26" fmla="*/ 117 w 117"/>
                <a:gd name="T27" fmla="*/ 78 h 145"/>
                <a:gd name="T28" fmla="*/ 72 w 117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5">
                  <a:moveTo>
                    <a:pt x="72" y="0"/>
                  </a:moveTo>
                  <a:cubicBezTo>
                    <a:pt x="72" y="0"/>
                    <a:pt x="15" y="84"/>
                    <a:pt x="0" y="145"/>
                  </a:cubicBezTo>
                  <a:cubicBezTo>
                    <a:pt x="12" y="142"/>
                    <a:pt x="23" y="138"/>
                    <a:pt x="35" y="133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5" y="128"/>
                    <a:pt x="54" y="124"/>
                    <a:pt x="62" y="11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91" y="101"/>
                    <a:pt x="104" y="90"/>
                    <a:pt x="117" y="78"/>
                  </a:cubicBezTo>
                  <a:cubicBezTo>
                    <a:pt x="96" y="36"/>
                    <a:pt x="72" y="0"/>
                    <a:pt x="72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gray">
            <a:xfrm>
              <a:off x="9820275" y="3784600"/>
              <a:ext cx="69850" cy="423862"/>
            </a:xfrm>
            <a:custGeom>
              <a:avLst/>
              <a:gdLst>
                <a:gd name="T0" fmla="*/ 15 w 21"/>
                <a:gd name="T1" fmla="*/ 0 h 135"/>
                <a:gd name="T2" fmla="*/ 9 w 21"/>
                <a:gd name="T3" fmla="*/ 3 h 135"/>
                <a:gd name="T4" fmla="*/ 14 w 21"/>
                <a:gd name="T5" fmla="*/ 7 h 135"/>
                <a:gd name="T6" fmla="*/ 11 w 21"/>
                <a:gd name="T7" fmla="*/ 19 h 135"/>
                <a:gd name="T8" fmla="*/ 5 w 21"/>
                <a:gd name="T9" fmla="*/ 13 h 135"/>
                <a:gd name="T10" fmla="*/ 4 w 21"/>
                <a:gd name="T11" fmla="*/ 44 h 135"/>
                <a:gd name="T12" fmla="*/ 12 w 21"/>
                <a:gd name="T13" fmla="*/ 50 h 135"/>
                <a:gd name="T14" fmla="*/ 11 w 21"/>
                <a:gd name="T15" fmla="*/ 65 h 135"/>
                <a:gd name="T16" fmla="*/ 3 w 21"/>
                <a:gd name="T17" fmla="*/ 56 h 135"/>
                <a:gd name="T18" fmla="*/ 1 w 21"/>
                <a:gd name="T19" fmla="*/ 103 h 135"/>
                <a:gd name="T20" fmla="*/ 11 w 21"/>
                <a:gd name="T21" fmla="*/ 111 h 135"/>
                <a:gd name="T22" fmla="*/ 11 w 21"/>
                <a:gd name="T23" fmla="*/ 127 h 135"/>
                <a:gd name="T24" fmla="*/ 1 w 21"/>
                <a:gd name="T25" fmla="*/ 115 h 135"/>
                <a:gd name="T26" fmla="*/ 0 w 21"/>
                <a:gd name="T27" fmla="*/ 134 h 135"/>
                <a:gd name="T28" fmla="*/ 11 w 21"/>
                <a:gd name="T29" fmla="*/ 135 h 135"/>
                <a:gd name="T30" fmla="*/ 21 w 21"/>
                <a:gd name="T31" fmla="*/ 134 h 135"/>
                <a:gd name="T32" fmla="*/ 20 w 21"/>
                <a:gd name="T33" fmla="*/ 101 h 135"/>
                <a:gd name="T34" fmla="*/ 14 w 21"/>
                <a:gd name="T35" fmla="*/ 107 h 135"/>
                <a:gd name="T36" fmla="*/ 14 w 21"/>
                <a:gd name="T37" fmla="*/ 91 h 135"/>
                <a:gd name="T38" fmla="*/ 19 w 21"/>
                <a:gd name="T39" fmla="*/ 87 h 135"/>
                <a:gd name="T40" fmla="*/ 17 w 21"/>
                <a:gd name="T41" fmla="*/ 45 h 135"/>
                <a:gd name="T42" fmla="*/ 14 w 21"/>
                <a:gd name="T43" fmla="*/ 49 h 135"/>
                <a:gd name="T44" fmla="*/ 13 w 21"/>
                <a:gd name="T45" fmla="*/ 34 h 135"/>
                <a:gd name="T46" fmla="*/ 17 w 21"/>
                <a:gd name="T47" fmla="*/ 31 h 135"/>
                <a:gd name="T48" fmla="*/ 15 w 21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35">
                  <a:moveTo>
                    <a:pt x="15" y="0"/>
                  </a:moveTo>
                  <a:cubicBezTo>
                    <a:pt x="13" y="1"/>
                    <a:pt x="11" y="2"/>
                    <a:pt x="9" y="3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" y="134"/>
                    <a:pt x="7" y="135"/>
                    <a:pt x="11" y="135"/>
                  </a:cubicBezTo>
                  <a:cubicBezTo>
                    <a:pt x="14" y="135"/>
                    <a:pt x="18" y="134"/>
                    <a:pt x="21" y="13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gray">
            <a:xfrm>
              <a:off x="9839325" y="3484563"/>
              <a:ext cx="30162" cy="309562"/>
            </a:xfrm>
            <a:custGeom>
              <a:avLst/>
              <a:gdLst>
                <a:gd name="T0" fmla="*/ 5 w 9"/>
                <a:gd name="T1" fmla="*/ 0 h 98"/>
                <a:gd name="T2" fmla="*/ 0 w 9"/>
                <a:gd name="T3" fmla="*/ 96 h 98"/>
                <a:gd name="T4" fmla="*/ 3 w 9"/>
                <a:gd name="T5" fmla="*/ 98 h 98"/>
                <a:gd name="T6" fmla="*/ 9 w 9"/>
                <a:gd name="T7" fmla="*/ 95 h 98"/>
                <a:gd name="T8" fmla="*/ 9 w 9"/>
                <a:gd name="T9" fmla="*/ 85 h 98"/>
                <a:gd name="T10" fmla="*/ 8 w 9"/>
                <a:gd name="T11" fmla="*/ 85 h 98"/>
                <a:gd name="T12" fmla="*/ 3 w 9"/>
                <a:gd name="T13" fmla="*/ 74 h 98"/>
                <a:gd name="T14" fmla="*/ 8 w 9"/>
                <a:gd name="T15" fmla="*/ 71 h 98"/>
                <a:gd name="T16" fmla="*/ 5 w 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8">
                  <a:moveTo>
                    <a:pt x="5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5" y="97"/>
                    <a:pt x="7" y="96"/>
                    <a:pt x="9" y="9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gray">
            <a:xfrm>
              <a:off x="9732963" y="3849688"/>
              <a:ext cx="127000" cy="139700"/>
            </a:xfrm>
            <a:custGeom>
              <a:avLst/>
              <a:gdLst>
                <a:gd name="T0" fmla="*/ 1 w 38"/>
                <a:gd name="T1" fmla="*/ 0 h 44"/>
                <a:gd name="T2" fmla="*/ 0 w 38"/>
                <a:gd name="T3" fmla="*/ 1 h 44"/>
                <a:gd name="T4" fmla="*/ 29 w 38"/>
                <a:gd name="T5" fmla="*/ 35 h 44"/>
                <a:gd name="T6" fmla="*/ 37 w 38"/>
                <a:gd name="T7" fmla="*/ 44 h 44"/>
                <a:gd name="T8" fmla="*/ 38 w 38"/>
                <a:gd name="T9" fmla="*/ 29 h 44"/>
                <a:gd name="T10" fmla="*/ 30 w 38"/>
                <a:gd name="T11" fmla="*/ 23 h 44"/>
                <a:gd name="T12" fmla="*/ 1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gray">
            <a:xfrm>
              <a:off x="9715500" y="3833813"/>
              <a:ext cx="20637" cy="19050"/>
            </a:xfrm>
            <a:custGeom>
              <a:avLst/>
              <a:gdLst>
                <a:gd name="T0" fmla="*/ 0 w 6"/>
                <a:gd name="T1" fmla="*/ 0 h 6"/>
                <a:gd name="T2" fmla="*/ 5 w 6"/>
                <a:gd name="T3" fmla="*/ 6 h 6"/>
                <a:gd name="T4" fmla="*/ 6 w 6"/>
                <a:gd name="T5" fmla="*/ 5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gray">
            <a:xfrm>
              <a:off x="9823450" y="3794125"/>
              <a:ext cx="42862" cy="49212"/>
            </a:xfrm>
            <a:custGeom>
              <a:avLst/>
              <a:gdLst>
                <a:gd name="T0" fmla="*/ 8 w 13"/>
                <a:gd name="T1" fmla="*/ 0 h 16"/>
                <a:gd name="T2" fmla="*/ 0 w 13"/>
                <a:gd name="T3" fmla="*/ 5 h 16"/>
                <a:gd name="T4" fmla="*/ 4 w 13"/>
                <a:gd name="T5" fmla="*/ 10 h 16"/>
                <a:gd name="T6" fmla="*/ 10 w 13"/>
                <a:gd name="T7" fmla="*/ 16 h 16"/>
                <a:gd name="T8" fmla="*/ 13 w 13"/>
                <a:gd name="T9" fmla="*/ 4 h 16"/>
                <a:gd name="T10" fmla="*/ 8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8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gray">
            <a:xfrm>
              <a:off x="9759950" y="3733800"/>
              <a:ext cx="90487" cy="74612"/>
            </a:xfrm>
            <a:custGeom>
              <a:avLst/>
              <a:gdLst>
                <a:gd name="T0" fmla="*/ 0 w 27"/>
                <a:gd name="T1" fmla="*/ 0 h 24"/>
                <a:gd name="T2" fmla="*/ 19 w 27"/>
                <a:gd name="T3" fmla="*/ 24 h 24"/>
                <a:gd name="T4" fmla="*/ 27 w 27"/>
                <a:gd name="T5" fmla="*/ 19 h 24"/>
                <a:gd name="T6" fmla="*/ 24 w 27"/>
                <a:gd name="T7" fmla="*/ 17 h 24"/>
                <a:gd name="T8" fmla="*/ 0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0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2" y="22"/>
                    <a:pt x="25" y="21"/>
                    <a:pt x="27" y="19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gray">
            <a:xfrm>
              <a:off x="11160125" y="4137025"/>
              <a:ext cx="155575" cy="320675"/>
            </a:xfrm>
            <a:custGeom>
              <a:avLst/>
              <a:gdLst>
                <a:gd name="T0" fmla="*/ 43 w 46"/>
                <a:gd name="T1" fmla="*/ 0 h 102"/>
                <a:gd name="T2" fmla="*/ 5 w 46"/>
                <a:gd name="T3" fmla="*/ 0 h 102"/>
                <a:gd name="T4" fmla="*/ 1 w 46"/>
                <a:gd name="T5" fmla="*/ 76 h 102"/>
                <a:gd name="T6" fmla="*/ 0 w 46"/>
                <a:gd name="T7" fmla="*/ 102 h 102"/>
                <a:gd name="T8" fmla="*/ 46 w 46"/>
                <a:gd name="T9" fmla="*/ 73 h 102"/>
                <a:gd name="T10" fmla="*/ 43 w 46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2">
                  <a:moveTo>
                    <a:pt x="4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5" y="92"/>
                    <a:pt x="30" y="82"/>
                    <a:pt x="46" y="73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gray">
            <a:xfrm>
              <a:off x="11177588" y="4095750"/>
              <a:ext cx="127000" cy="41275"/>
            </a:xfrm>
            <a:custGeom>
              <a:avLst/>
              <a:gdLst>
                <a:gd name="T0" fmla="*/ 37 w 38"/>
                <a:gd name="T1" fmla="*/ 0 h 13"/>
                <a:gd name="T2" fmla="*/ 18 w 38"/>
                <a:gd name="T3" fmla="*/ 1 h 13"/>
                <a:gd name="T4" fmla="*/ 0 w 38"/>
                <a:gd name="T5" fmla="*/ 0 h 13"/>
                <a:gd name="T6" fmla="*/ 0 w 38"/>
                <a:gd name="T7" fmla="*/ 13 h 13"/>
                <a:gd name="T8" fmla="*/ 0 w 38"/>
                <a:gd name="T9" fmla="*/ 13 h 13"/>
                <a:gd name="T10" fmla="*/ 38 w 38"/>
                <a:gd name="T11" fmla="*/ 13 h 13"/>
                <a:gd name="T12" fmla="*/ 38 w 38"/>
                <a:gd name="T13" fmla="*/ 13 h 13"/>
                <a:gd name="T14" fmla="*/ 37 w 3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">
                  <a:moveTo>
                    <a:pt x="37" y="0"/>
                  </a:moveTo>
                  <a:cubicBezTo>
                    <a:pt x="31" y="1"/>
                    <a:pt x="25" y="1"/>
                    <a:pt x="18" y="1"/>
                  </a:cubicBezTo>
                  <a:cubicBezTo>
                    <a:pt x="12" y="1"/>
                    <a:pt x="6" y="1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gray">
            <a:xfrm>
              <a:off x="11093450" y="3648075"/>
              <a:ext cx="650875" cy="447675"/>
            </a:xfrm>
            <a:custGeom>
              <a:avLst/>
              <a:gdLst>
                <a:gd name="T0" fmla="*/ 19 w 194"/>
                <a:gd name="T1" fmla="*/ 114 h 142"/>
                <a:gd name="T2" fmla="*/ 0 w 194"/>
                <a:gd name="T3" fmla="*/ 139 h 142"/>
                <a:gd name="T4" fmla="*/ 25 w 194"/>
                <a:gd name="T5" fmla="*/ 142 h 142"/>
                <a:gd name="T6" fmla="*/ 26 w 194"/>
                <a:gd name="T7" fmla="*/ 123 h 142"/>
                <a:gd name="T8" fmla="*/ 19 w 194"/>
                <a:gd name="T9" fmla="*/ 114 h 142"/>
                <a:gd name="T10" fmla="*/ 108 w 194"/>
                <a:gd name="T11" fmla="*/ 32 h 142"/>
                <a:gd name="T12" fmla="*/ 60 w 194"/>
                <a:gd name="T13" fmla="*/ 90 h 142"/>
                <a:gd name="T14" fmla="*/ 60 w 194"/>
                <a:gd name="T15" fmla="*/ 98 h 142"/>
                <a:gd name="T16" fmla="*/ 62 w 194"/>
                <a:gd name="T17" fmla="*/ 142 h 142"/>
                <a:gd name="T18" fmla="*/ 110 w 194"/>
                <a:gd name="T19" fmla="*/ 132 h 142"/>
                <a:gd name="T20" fmla="*/ 142 w 194"/>
                <a:gd name="T21" fmla="*/ 80 h 142"/>
                <a:gd name="T22" fmla="*/ 160 w 194"/>
                <a:gd name="T23" fmla="*/ 108 h 142"/>
                <a:gd name="T24" fmla="*/ 194 w 194"/>
                <a:gd name="T25" fmla="*/ 81 h 142"/>
                <a:gd name="T26" fmla="*/ 108 w 194"/>
                <a:gd name="T27" fmla="*/ 32 h 142"/>
                <a:gd name="T28" fmla="*/ 74 w 194"/>
                <a:gd name="T29" fmla="*/ 0 h 142"/>
                <a:gd name="T30" fmla="*/ 66 w 194"/>
                <a:gd name="T31" fmla="*/ 10 h 142"/>
                <a:gd name="T32" fmla="*/ 57 w 194"/>
                <a:gd name="T33" fmla="*/ 39 h 142"/>
                <a:gd name="T34" fmla="*/ 58 w 194"/>
                <a:gd name="T35" fmla="*/ 63 h 142"/>
                <a:gd name="T36" fmla="*/ 102 w 194"/>
                <a:gd name="T37" fmla="*/ 27 h 142"/>
                <a:gd name="T38" fmla="*/ 74 w 194"/>
                <a:gd name="T3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" h="142">
                  <a:moveTo>
                    <a:pt x="19" y="114"/>
                  </a:moveTo>
                  <a:cubicBezTo>
                    <a:pt x="13" y="122"/>
                    <a:pt x="6" y="131"/>
                    <a:pt x="0" y="139"/>
                  </a:cubicBezTo>
                  <a:cubicBezTo>
                    <a:pt x="8" y="140"/>
                    <a:pt x="17" y="142"/>
                    <a:pt x="25" y="142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19" y="114"/>
                    <a:pt x="19" y="114"/>
                    <a:pt x="19" y="114"/>
                  </a:cubicBezTo>
                  <a:moveTo>
                    <a:pt x="108" y="32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79" y="141"/>
                    <a:pt x="95" y="137"/>
                    <a:pt x="110" y="132"/>
                  </a:cubicBezTo>
                  <a:cubicBezTo>
                    <a:pt x="126" y="103"/>
                    <a:pt x="142" y="80"/>
                    <a:pt x="142" y="80"/>
                  </a:cubicBezTo>
                  <a:cubicBezTo>
                    <a:pt x="142" y="80"/>
                    <a:pt x="149" y="91"/>
                    <a:pt x="160" y="108"/>
                  </a:cubicBezTo>
                  <a:cubicBezTo>
                    <a:pt x="172" y="100"/>
                    <a:pt x="183" y="91"/>
                    <a:pt x="194" y="81"/>
                  </a:cubicBezTo>
                  <a:cubicBezTo>
                    <a:pt x="163" y="69"/>
                    <a:pt x="134" y="52"/>
                    <a:pt x="108" y="32"/>
                  </a:cubicBezTo>
                  <a:moveTo>
                    <a:pt x="74" y="0"/>
                  </a:moveTo>
                  <a:cubicBezTo>
                    <a:pt x="66" y="10"/>
                    <a:pt x="66" y="10"/>
                    <a:pt x="66" y="10"/>
                  </a:cubicBezTo>
                  <a:cubicBezTo>
                    <a:pt x="63" y="20"/>
                    <a:pt x="60" y="29"/>
                    <a:pt x="57" y="39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2" y="19"/>
                    <a:pt x="83" y="10"/>
                    <a:pt x="74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gray">
            <a:xfrm>
              <a:off x="11110913" y="2757488"/>
              <a:ext cx="841375" cy="1146175"/>
            </a:xfrm>
            <a:custGeom>
              <a:avLst/>
              <a:gdLst>
                <a:gd name="T0" fmla="*/ 38 w 251"/>
                <a:gd name="T1" fmla="*/ 0 h 364"/>
                <a:gd name="T2" fmla="*/ 0 w 251"/>
                <a:gd name="T3" fmla="*/ 3 h 364"/>
                <a:gd name="T4" fmla="*/ 38 w 251"/>
                <a:gd name="T5" fmla="*/ 64 h 364"/>
                <a:gd name="T6" fmla="*/ 39 w 251"/>
                <a:gd name="T7" fmla="*/ 51 h 364"/>
                <a:gd name="T8" fmla="*/ 40 w 251"/>
                <a:gd name="T9" fmla="*/ 67 h 364"/>
                <a:gd name="T10" fmla="*/ 61 w 251"/>
                <a:gd name="T11" fmla="*/ 125 h 364"/>
                <a:gd name="T12" fmla="*/ 74 w 251"/>
                <a:gd name="T13" fmla="*/ 115 h 364"/>
                <a:gd name="T14" fmla="*/ 63 w 251"/>
                <a:gd name="T15" fmla="*/ 132 h 364"/>
                <a:gd name="T16" fmla="*/ 72 w 251"/>
                <a:gd name="T17" fmla="*/ 209 h 364"/>
                <a:gd name="T18" fmla="*/ 67 w 251"/>
                <a:gd name="T19" fmla="*/ 266 h 364"/>
                <a:gd name="T20" fmla="*/ 112 w 251"/>
                <a:gd name="T21" fmla="*/ 229 h 364"/>
                <a:gd name="T22" fmla="*/ 69 w 251"/>
                <a:gd name="T23" fmla="*/ 283 h 364"/>
                <a:gd name="T24" fmla="*/ 97 w 251"/>
                <a:gd name="T25" fmla="*/ 310 h 364"/>
                <a:gd name="T26" fmla="*/ 128 w 251"/>
                <a:gd name="T27" fmla="*/ 284 h 364"/>
                <a:gd name="T28" fmla="*/ 103 w 251"/>
                <a:gd name="T29" fmla="*/ 315 h 364"/>
                <a:gd name="T30" fmla="*/ 189 w 251"/>
                <a:gd name="T31" fmla="*/ 364 h 364"/>
                <a:gd name="T32" fmla="*/ 251 w 251"/>
                <a:gd name="T33" fmla="*/ 213 h 364"/>
                <a:gd name="T34" fmla="*/ 38 w 251"/>
                <a:gd name="T3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364">
                  <a:moveTo>
                    <a:pt x="38" y="0"/>
                  </a:moveTo>
                  <a:cubicBezTo>
                    <a:pt x="25" y="0"/>
                    <a:pt x="12" y="1"/>
                    <a:pt x="0" y="3"/>
                  </a:cubicBezTo>
                  <a:cubicBezTo>
                    <a:pt x="15" y="22"/>
                    <a:pt x="28" y="42"/>
                    <a:pt x="38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8" y="86"/>
                    <a:pt x="56" y="105"/>
                    <a:pt x="61" y="12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8" y="157"/>
                    <a:pt x="72" y="183"/>
                    <a:pt x="72" y="209"/>
                  </a:cubicBezTo>
                  <a:cubicBezTo>
                    <a:pt x="72" y="229"/>
                    <a:pt x="70" y="248"/>
                    <a:pt x="67" y="266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8" y="293"/>
                    <a:pt x="87" y="302"/>
                    <a:pt x="97" y="310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29" y="335"/>
                    <a:pt x="158" y="352"/>
                    <a:pt x="189" y="364"/>
                  </a:cubicBezTo>
                  <a:cubicBezTo>
                    <a:pt x="227" y="325"/>
                    <a:pt x="251" y="272"/>
                    <a:pt x="251" y="213"/>
                  </a:cubicBezTo>
                  <a:cubicBezTo>
                    <a:pt x="251" y="95"/>
                    <a:pt x="156" y="0"/>
                    <a:pt x="38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gray">
            <a:xfrm>
              <a:off x="10523538" y="2767013"/>
              <a:ext cx="828675" cy="1319212"/>
            </a:xfrm>
            <a:custGeom>
              <a:avLst/>
              <a:gdLst>
                <a:gd name="T0" fmla="*/ 236 w 247"/>
                <a:gd name="T1" fmla="*/ 290 h 419"/>
                <a:gd name="T2" fmla="*/ 226 w 247"/>
                <a:gd name="T3" fmla="*/ 302 h 419"/>
                <a:gd name="T4" fmla="*/ 227 w 247"/>
                <a:gd name="T5" fmla="*/ 319 h 419"/>
                <a:gd name="T6" fmla="*/ 236 w 247"/>
                <a:gd name="T7" fmla="*/ 290 h 419"/>
                <a:gd name="T8" fmla="*/ 238 w 247"/>
                <a:gd name="T9" fmla="*/ 129 h 419"/>
                <a:gd name="T10" fmla="*/ 219 w 247"/>
                <a:gd name="T11" fmla="*/ 156 h 419"/>
                <a:gd name="T12" fmla="*/ 225 w 247"/>
                <a:gd name="T13" fmla="*/ 277 h 419"/>
                <a:gd name="T14" fmla="*/ 242 w 247"/>
                <a:gd name="T15" fmla="*/ 263 h 419"/>
                <a:gd name="T16" fmla="*/ 247 w 247"/>
                <a:gd name="T17" fmla="*/ 206 h 419"/>
                <a:gd name="T18" fmla="*/ 238 w 247"/>
                <a:gd name="T19" fmla="*/ 129 h 419"/>
                <a:gd name="T20" fmla="*/ 215 w 247"/>
                <a:gd name="T21" fmla="*/ 64 h 419"/>
                <a:gd name="T22" fmla="*/ 218 w 247"/>
                <a:gd name="T23" fmla="*/ 136 h 419"/>
                <a:gd name="T24" fmla="*/ 236 w 247"/>
                <a:gd name="T25" fmla="*/ 122 h 419"/>
                <a:gd name="T26" fmla="*/ 215 w 247"/>
                <a:gd name="T27" fmla="*/ 64 h 419"/>
                <a:gd name="T28" fmla="*/ 175 w 247"/>
                <a:gd name="T29" fmla="*/ 0 h 419"/>
                <a:gd name="T30" fmla="*/ 0 w 247"/>
                <a:gd name="T31" fmla="*/ 210 h 419"/>
                <a:gd name="T32" fmla="*/ 170 w 247"/>
                <a:gd name="T33" fmla="*/ 419 h 419"/>
                <a:gd name="T34" fmla="*/ 189 w 247"/>
                <a:gd name="T35" fmla="*/ 394 h 419"/>
                <a:gd name="T36" fmla="*/ 123 w 247"/>
                <a:gd name="T37" fmla="*/ 315 h 419"/>
                <a:gd name="T38" fmla="*/ 198 w 247"/>
                <a:gd name="T39" fmla="*/ 377 h 419"/>
                <a:gd name="T40" fmla="*/ 202 w 247"/>
                <a:gd name="T41" fmla="*/ 285 h 419"/>
                <a:gd name="T42" fmla="*/ 139 w 247"/>
                <a:gd name="T43" fmla="*/ 207 h 419"/>
                <a:gd name="T44" fmla="*/ 203 w 247"/>
                <a:gd name="T45" fmla="*/ 259 h 419"/>
                <a:gd name="T46" fmla="*/ 206 w 247"/>
                <a:gd name="T47" fmla="*/ 204 h 419"/>
                <a:gd name="T48" fmla="*/ 157 w 247"/>
                <a:gd name="T49" fmla="*/ 140 h 419"/>
                <a:gd name="T50" fmla="*/ 207 w 247"/>
                <a:gd name="T51" fmla="*/ 179 h 419"/>
                <a:gd name="T52" fmla="*/ 213 w 247"/>
                <a:gd name="T53" fmla="*/ 61 h 419"/>
                <a:gd name="T54" fmla="*/ 175 w 247"/>
                <a:gd name="T5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419">
                  <a:moveTo>
                    <a:pt x="236" y="290"/>
                  </a:moveTo>
                  <a:cubicBezTo>
                    <a:pt x="226" y="302"/>
                    <a:pt x="226" y="302"/>
                    <a:pt x="226" y="302"/>
                  </a:cubicBezTo>
                  <a:cubicBezTo>
                    <a:pt x="227" y="319"/>
                    <a:pt x="227" y="319"/>
                    <a:pt x="227" y="319"/>
                  </a:cubicBezTo>
                  <a:cubicBezTo>
                    <a:pt x="230" y="309"/>
                    <a:pt x="233" y="300"/>
                    <a:pt x="236" y="290"/>
                  </a:cubicBezTo>
                  <a:moveTo>
                    <a:pt x="238" y="129"/>
                  </a:moveTo>
                  <a:cubicBezTo>
                    <a:pt x="219" y="156"/>
                    <a:pt x="219" y="156"/>
                    <a:pt x="219" y="156"/>
                  </a:cubicBezTo>
                  <a:cubicBezTo>
                    <a:pt x="225" y="277"/>
                    <a:pt x="225" y="277"/>
                    <a:pt x="225" y="277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45" y="245"/>
                    <a:pt x="247" y="226"/>
                    <a:pt x="247" y="206"/>
                  </a:cubicBezTo>
                  <a:cubicBezTo>
                    <a:pt x="247" y="180"/>
                    <a:pt x="243" y="154"/>
                    <a:pt x="238" y="129"/>
                  </a:cubicBezTo>
                  <a:moveTo>
                    <a:pt x="215" y="64"/>
                  </a:moveTo>
                  <a:cubicBezTo>
                    <a:pt x="218" y="136"/>
                    <a:pt x="218" y="136"/>
                    <a:pt x="218" y="136"/>
                  </a:cubicBezTo>
                  <a:cubicBezTo>
                    <a:pt x="236" y="122"/>
                    <a:pt x="236" y="122"/>
                    <a:pt x="236" y="122"/>
                  </a:cubicBezTo>
                  <a:cubicBezTo>
                    <a:pt x="231" y="102"/>
                    <a:pt x="223" y="83"/>
                    <a:pt x="215" y="64"/>
                  </a:cubicBezTo>
                  <a:moveTo>
                    <a:pt x="175" y="0"/>
                  </a:moveTo>
                  <a:cubicBezTo>
                    <a:pt x="76" y="18"/>
                    <a:pt x="0" y="105"/>
                    <a:pt x="0" y="210"/>
                  </a:cubicBezTo>
                  <a:cubicBezTo>
                    <a:pt x="0" y="313"/>
                    <a:pt x="73" y="398"/>
                    <a:pt x="170" y="419"/>
                  </a:cubicBezTo>
                  <a:cubicBezTo>
                    <a:pt x="176" y="411"/>
                    <a:pt x="183" y="402"/>
                    <a:pt x="189" y="394"/>
                  </a:cubicBezTo>
                  <a:cubicBezTo>
                    <a:pt x="123" y="315"/>
                    <a:pt x="123" y="315"/>
                    <a:pt x="123" y="315"/>
                  </a:cubicBezTo>
                  <a:cubicBezTo>
                    <a:pt x="198" y="377"/>
                    <a:pt x="198" y="377"/>
                    <a:pt x="198" y="377"/>
                  </a:cubicBezTo>
                  <a:cubicBezTo>
                    <a:pt x="202" y="285"/>
                    <a:pt x="202" y="285"/>
                    <a:pt x="202" y="285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203" y="39"/>
                    <a:pt x="190" y="19"/>
                    <a:pt x="175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gray">
            <a:xfrm>
              <a:off x="11237913" y="2917825"/>
              <a:ext cx="6350" cy="50800"/>
            </a:xfrm>
            <a:custGeom>
              <a:avLst/>
              <a:gdLst>
                <a:gd name="T0" fmla="*/ 1 w 2"/>
                <a:gd name="T1" fmla="*/ 0 h 16"/>
                <a:gd name="T2" fmla="*/ 0 w 2"/>
                <a:gd name="T3" fmla="*/ 13 h 16"/>
                <a:gd name="T4" fmla="*/ 2 w 2"/>
                <a:gd name="T5" fmla="*/ 16 h 16"/>
                <a:gd name="T6" fmla="*/ 1 w 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6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gray">
            <a:xfrm>
              <a:off x="11187113" y="2959100"/>
              <a:ext cx="90487" cy="995362"/>
            </a:xfrm>
            <a:custGeom>
              <a:avLst/>
              <a:gdLst>
                <a:gd name="T0" fmla="*/ 4 w 27"/>
                <a:gd name="T1" fmla="*/ 224 h 316"/>
                <a:gd name="T2" fmla="*/ 0 w 27"/>
                <a:gd name="T3" fmla="*/ 316 h 316"/>
                <a:gd name="T4" fmla="*/ 0 w 27"/>
                <a:gd name="T5" fmla="*/ 316 h 316"/>
                <a:gd name="T6" fmla="*/ 5 w 27"/>
                <a:gd name="T7" fmla="*/ 225 h 316"/>
                <a:gd name="T8" fmla="*/ 4 w 27"/>
                <a:gd name="T9" fmla="*/ 224 h 316"/>
                <a:gd name="T10" fmla="*/ 8 w 27"/>
                <a:gd name="T11" fmla="*/ 143 h 316"/>
                <a:gd name="T12" fmla="*/ 5 w 27"/>
                <a:gd name="T13" fmla="*/ 198 h 316"/>
                <a:gd name="T14" fmla="*/ 6 w 27"/>
                <a:gd name="T15" fmla="*/ 198 h 316"/>
                <a:gd name="T16" fmla="*/ 9 w 27"/>
                <a:gd name="T17" fmla="*/ 144 h 316"/>
                <a:gd name="T18" fmla="*/ 8 w 27"/>
                <a:gd name="T19" fmla="*/ 143 h 316"/>
                <a:gd name="T20" fmla="*/ 21 w 27"/>
                <a:gd name="T21" fmla="*/ 95 h 316"/>
                <a:gd name="T22" fmla="*/ 20 w 27"/>
                <a:gd name="T23" fmla="*/ 97 h 316"/>
                <a:gd name="T24" fmla="*/ 27 w 27"/>
                <a:gd name="T25" fmla="*/ 216 h 316"/>
                <a:gd name="T26" fmla="*/ 27 w 27"/>
                <a:gd name="T27" fmla="*/ 216 h 316"/>
                <a:gd name="T28" fmla="*/ 21 w 27"/>
                <a:gd name="T29" fmla="*/ 95 h 316"/>
                <a:gd name="T30" fmla="*/ 15 w 27"/>
                <a:gd name="T31" fmla="*/ 0 h 316"/>
                <a:gd name="T32" fmla="*/ 9 w 27"/>
                <a:gd name="T33" fmla="*/ 118 h 316"/>
                <a:gd name="T34" fmla="*/ 10 w 27"/>
                <a:gd name="T35" fmla="*/ 118 h 316"/>
                <a:gd name="T36" fmla="*/ 16 w 27"/>
                <a:gd name="T37" fmla="*/ 14 h 316"/>
                <a:gd name="T38" fmla="*/ 19 w 27"/>
                <a:gd name="T39" fmla="*/ 76 h 316"/>
                <a:gd name="T40" fmla="*/ 20 w 27"/>
                <a:gd name="T41" fmla="*/ 75 h 316"/>
                <a:gd name="T42" fmla="*/ 17 w 27"/>
                <a:gd name="T43" fmla="*/ 3 h 316"/>
                <a:gd name="T44" fmla="*/ 15 w 27"/>
                <a:gd name="T4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16">
                  <a:moveTo>
                    <a:pt x="4" y="224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5" y="225"/>
                    <a:pt x="5" y="225"/>
                    <a:pt x="5" y="225"/>
                  </a:cubicBezTo>
                  <a:cubicBezTo>
                    <a:pt x="4" y="224"/>
                    <a:pt x="4" y="224"/>
                    <a:pt x="4" y="224"/>
                  </a:cubicBezTo>
                  <a:moveTo>
                    <a:pt x="8" y="143"/>
                  </a:moveTo>
                  <a:cubicBezTo>
                    <a:pt x="5" y="198"/>
                    <a:pt x="5" y="198"/>
                    <a:pt x="5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moveTo>
                    <a:pt x="21" y="9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1" y="95"/>
                    <a:pt x="21" y="95"/>
                    <a:pt x="21" y="95"/>
                  </a:cubicBezTo>
                  <a:moveTo>
                    <a:pt x="15" y="0"/>
                  </a:moveTo>
                  <a:cubicBezTo>
                    <a:pt x="9" y="118"/>
                    <a:pt x="9" y="118"/>
                    <a:pt x="9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gray">
            <a:xfrm>
              <a:off x="11285538" y="3771900"/>
              <a:ext cx="3175" cy="74612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0 h 24"/>
                <a:gd name="T4" fmla="*/ 1 w 1"/>
                <a:gd name="T5" fmla="*/ 24 h 24"/>
                <a:gd name="T6" fmla="*/ 1 w 1"/>
                <a:gd name="T7" fmla="*/ 24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gray">
            <a:xfrm>
              <a:off x="11280775" y="3717925"/>
              <a:ext cx="4762" cy="53975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0 h 17"/>
                <a:gd name="T4" fmla="*/ 1 w 1"/>
                <a:gd name="T5" fmla="*/ 17 h 17"/>
                <a:gd name="T6" fmla="*/ 1 w 1"/>
                <a:gd name="T7" fmla="*/ 17 h 17"/>
                <a:gd name="T8" fmla="*/ 0 w 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gray">
            <a:xfrm>
              <a:off x="11177588" y="3771900"/>
              <a:ext cx="123825" cy="327025"/>
            </a:xfrm>
            <a:custGeom>
              <a:avLst/>
              <a:gdLst>
                <a:gd name="T0" fmla="*/ 32 w 37"/>
                <a:gd name="T1" fmla="*/ 0 h 104"/>
                <a:gd name="T2" fmla="*/ 4 w 37"/>
                <a:gd name="T3" fmla="*/ 59 h 104"/>
                <a:gd name="T4" fmla="*/ 19 w 37"/>
                <a:gd name="T5" fmla="*/ 71 h 104"/>
                <a:gd name="T6" fmla="*/ 4 w 37"/>
                <a:gd name="T7" fmla="*/ 87 h 104"/>
                <a:gd name="T8" fmla="*/ 1 w 37"/>
                <a:gd name="T9" fmla="*/ 84 h 104"/>
                <a:gd name="T10" fmla="*/ 0 w 37"/>
                <a:gd name="T11" fmla="*/ 103 h 104"/>
                <a:gd name="T12" fmla="*/ 18 w 37"/>
                <a:gd name="T13" fmla="*/ 104 h 104"/>
                <a:gd name="T14" fmla="*/ 37 w 37"/>
                <a:gd name="T15" fmla="*/ 103 h 104"/>
                <a:gd name="T16" fmla="*/ 35 w 37"/>
                <a:gd name="T17" fmla="*/ 59 h 104"/>
                <a:gd name="T18" fmla="*/ 35 w 37"/>
                <a:gd name="T19" fmla="*/ 51 h 104"/>
                <a:gd name="T20" fmla="*/ 33 w 37"/>
                <a:gd name="T21" fmla="*/ 53 h 104"/>
                <a:gd name="T22" fmla="*/ 17 w 37"/>
                <a:gd name="T23" fmla="*/ 37 h 104"/>
                <a:gd name="T24" fmla="*/ 33 w 37"/>
                <a:gd name="T25" fmla="*/ 24 h 104"/>
                <a:gd name="T26" fmla="*/ 32 w 37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04">
                  <a:moveTo>
                    <a:pt x="32" y="0"/>
                  </a:moveTo>
                  <a:cubicBezTo>
                    <a:pt x="24" y="21"/>
                    <a:pt x="15" y="40"/>
                    <a:pt x="4" y="5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" y="104"/>
                    <a:pt x="12" y="104"/>
                    <a:pt x="18" y="104"/>
                  </a:cubicBezTo>
                  <a:cubicBezTo>
                    <a:pt x="25" y="104"/>
                    <a:pt x="31" y="104"/>
                    <a:pt x="37" y="103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gray">
            <a:xfrm>
              <a:off x="11187113" y="3003550"/>
              <a:ext cx="98425" cy="954087"/>
            </a:xfrm>
            <a:custGeom>
              <a:avLst/>
              <a:gdLst>
                <a:gd name="T0" fmla="*/ 16 w 29"/>
                <a:gd name="T1" fmla="*/ 0 h 303"/>
                <a:gd name="T2" fmla="*/ 10 w 29"/>
                <a:gd name="T3" fmla="*/ 104 h 303"/>
                <a:gd name="T4" fmla="*/ 21 w 29"/>
                <a:gd name="T5" fmla="*/ 112 h 303"/>
                <a:gd name="T6" fmla="*/ 10 w 29"/>
                <a:gd name="T7" fmla="*/ 132 h 303"/>
                <a:gd name="T8" fmla="*/ 9 w 29"/>
                <a:gd name="T9" fmla="*/ 130 h 303"/>
                <a:gd name="T10" fmla="*/ 6 w 29"/>
                <a:gd name="T11" fmla="*/ 184 h 303"/>
                <a:gd name="T12" fmla="*/ 21 w 29"/>
                <a:gd name="T13" fmla="*/ 196 h 303"/>
                <a:gd name="T14" fmla="*/ 6 w 29"/>
                <a:gd name="T15" fmla="*/ 212 h 303"/>
                <a:gd name="T16" fmla="*/ 5 w 29"/>
                <a:gd name="T17" fmla="*/ 211 h 303"/>
                <a:gd name="T18" fmla="*/ 0 w 29"/>
                <a:gd name="T19" fmla="*/ 302 h 303"/>
                <a:gd name="T20" fmla="*/ 1 w 29"/>
                <a:gd name="T21" fmla="*/ 303 h 303"/>
                <a:gd name="T22" fmla="*/ 29 w 29"/>
                <a:gd name="T23" fmla="*/ 244 h 303"/>
                <a:gd name="T24" fmla="*/ 28 w 29"/>
                <a:gd name="T25" fmla="*/ 227 h 303"/>
                <a:gd name="T26" fmla="*/ 25 w 29"/>
                <a:gd name="T27" fmla="*/ 231 h 303"/>
                <a:gd name="T28" fmla="*/ 9 w 29"/>
                <a:gd name="T29" fmla="*/ 216 h 303"/>
                <a:gd name="T30" fmla="*/ 27 w 29"/>
                <a:gd name="T31" fmla="*/ 202 h 303"/>
                <a:gd name="T32" fmla="*/ 20 w 29"/>
                <a:gd name="T33" fmla="*/ 83 h 303"/>
                <a:gd name="T34" fmla="*/ 20 w 29"/>
                <a:gd name="T35" fmla="*/ 83 h 303"/>
                <a:gd name="T36" fmla="*/ 16 w 29"/>
                <a:gd name="T37" fmla="*/ 65 h 303"/>
                <a:gd name="T38" fmla="*/ 19 w 29"/>
                <a:gd name="T39" fmla="*/ 62 h 303"/>
                <a:gd name="T40" fmla="*/ 16 w 29"/>
                <a:gd name="T4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03">
                  <a:moveTo>
                    <a:pt x="16" y="0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2" y="284"/>
                    <a:pt x="21" y="265"/>
                    <a:pt x="29" y="244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gray">
            <a:xfrm>
              <a:off x="11156950" y="3957638"/>
              <a:ext cx="84137" cy="87312"/>
            </a:xfrm>
            <a:custGeom>
              <a:avLst/>
              <a:gdLst>
                <a:gd name="T0" fmla="*/ 10 w 25"/>
                <a:gd name="T1" fmla="*/ 0 h 28"/>
                <a:gd name="T2" fmla="*/ 0 w 25"/>
                <a:gd name="T3" fmla="*/ 16 h 28"/>
                <a:gd name="T4" fmla="*/ 7 w 25"/>
                <a:gd name="T5" fmla="*/ 25 h 28"/>
                <a:gd name="T6" fmla="*/ 10 w 25"/>
                <a:gd name="T7" fmla="*/ 28 h 28"/>
                <a:gd name="T8" fmla="*/ 25 w 25"/>
                <a:gd name="T9" fmla="*/ 12 h 28"/>
                <a:gd name="T10" fmla="*/ 10 w 2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8">
                  <a:moveTo>
                    <a:pt x="10" y="0"/>
                  </a:moveTo>
                  <a:cubicBezTo>
                    <a:pt x="6" y="5"/>
                    <a:pt x="3" y="10"/>
                    <a:pt x="0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gray">
            <a:xfrm>
              <a:off x="10936288" y="3759200"/>
              <a:ext cx="254000" cy="247650"/>
            </a:xfrm>
            <a:custGeom>
              <a:avLst/>
              <a:gdLst>
                <a:gd name="T0" fmla="*/ 0 w 76"/>
                <a:gd name="T1" fmla="*/ 0 h 79"/>
                <a:gd name="T2" fmla="*/ 66 w 76"/>
                <a:gd name="T3" fmla="*/ 79 h 79"/>
                <a:gd name="T4" fmla="*/ 76 w 76"/>
                <a:gd name="T5" fmla="*/ 63 h 79"/>
                <a:gd name="T6" fmla="*/ 75 w 76"/>
                <a:gd name="T7" fmla="*/ 62 h 79"/>
                <a:gd name="T8" fmla="*/ 75 w 76"/>
                <a:gd name="T9" fmla="*/ 62 h 79"/>
                <a:gd name="T10" fmla="*/ 0 w 7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9">
                  <a:moveTo>
                    <a:pt x="0" y="0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9" y="73"/>
                    <a:pt x="72" y="68"/>
                    <a:pt x="76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gray">
            <a:xfrm>
              <a:off x="11234738" y="3733800"/>
              <a:ext cx="220662" cy="204787"/>
            </a:xfrm>
            <a:custGeom>
              <a:avLst/>
              <a:gdLst>
                <a:gd name="T0" fmla="*/ 60 w 66"/>
                <a:gd name="T1" fmla="*/ 0 h 65"/>
                <a:gd name="T2" fmla="*/ 16 w 66"/>
                <a:gd name="T3" fmla="*/ 36 h 65"/>
                <a:gd name="T4" fmla="*/ 16 w 66"/>
                <a:gd name="T5" fmla="*/ 36 h 65"/>
                <a:gd name="T6" fmla="*/ 0 w 66"/>
                <a:gd name="T7" fmla="*/ 49 h 65"/>
                <a:gd name="T8" fmla="*/ 16 w 66"/>
                <a:gd name="T9" fmla="*/ 65 h 65"/>
                <a:gd name="T10" fmla="*/ 18 w 66"/>
                <a:gd name="T11" fmla="*/ 63 h 65"/>
                <a:gd name="T12" fmla="*/ 18 w 66"/>
                <a:gd name="T13" fmla="*/ 63 h 65"/>
                <a:gd name="T14" fmla="*/ 66 w 66"/>
                <a:gd name="T15" fmla="*/ 5 h 65"/>
                <a:gd name="T16" fmla="*/ 60 w 6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5">
                  <a:moveTo>
                    <a:pt x="60" y="0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3"/>
                    <a:pt x="62" y="1"/>
                    <a:pt x="6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gray">
            <a:xfrm>
              <a:off x="11436350" y="3651250"/>
              <a:ext cx="103187" cy="98425"/>
            </a:xfrm>
            <a:custGeom>
              <a:avLst/>
              <a:gdLst>
                <a:gd name="T0" fmla="*/ 31 w 31"/>
                <a:gd name="T1" fmla="*/ 0 h 31"/>
                <a:gd name="T2" fmla="*/ 0 w 31"/>
                <a:gd name="T3" fmla="*/ 26 h 31"/>
                <a:gd name="T4" fmla="*/ 6 w 31"/>
                <a:gd name="T5" fmla="*/ 31 h 31"/>
                <a:gd name="T6" fmla="*/ 31 w 3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31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4" y="29"/>
                    <a:pt x="6" y="3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gray">
            <a:xfrm>
              <a:off x="11315700" y="3635375"/>
              <a:ext cx="26987" cy="44450"/>
            </a:xfrm>
            <a:custGeom>
              <a:avLst/>
              <a:gdLst>
                <a:gd name="T0" fmla="*/ 3 w 8"/>
                <a:gd name="T1" fmla="*/ 0 h 14"/>
                <a:gd name="T2" fmla="*/ 0 w 8"/>
                <a:gd name="T3" fmla="*/ 14 h 14"/>
                <a:gd name="T4" fmla="*/ 8 w 8"/>
                <a:gd name="T5" fmla="*/ 4 h 14"/>
                <a:gd name="T6" fmla="*/ 3 w 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3" y="0"/>
                  </a:moveTo>
                  <a:cubicBezTo>
                    <a:pt x="2" y="4"/>
                    <a:pt x="1" y="9"/>
                    <a:pt x="0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gray">
            <a:xfrm>
              <a:off x="11325225" y="3478213"/>
              <a:ext cx="160337" cy="169862"/>
            </a:xfrm>
            <a:custGeom>
              <a:avLst/>
              <a:gdLst>
                <a:gd name="T0" fmla="*/ 48 w 48"/>
                <a:gd name="T1" fmla="*/ 0 h 54"/>
                <a:gd name="T2" fmla="*/ 3 w 48"/>
                <a:gd name="T3" fmla="*/ 37 h 54"/>
                <a:gd name="T4" fmla="*/ 0 w 48"/>
                <a:gd name="T5" fmla="*/ 50 h 54"/>
                <a:gd name="T6" fmla="*/ 5 w 48"/>
                <a:gd name="T7" fmla="*/ 54 h 54"/>
                <a:gd name="T8" fmla="*/ 48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8" y="0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2" y="51"/>
                    <a:pt x="3" y="53"/>
                    <a:pt x="5" y="5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gray">
            <a:xfrm>
              <a:off x="11217275" y="3595688"/>
              <a:ext cx="117475" cy="134937"/>
            </a:xfrm>
            <a:custGeom>
              <a:avLst/>
              <a:gdLst>
                <a:gd name="T0" fmla="*/ 35 w 35"/>
                <a:gd name="T1" fmla="*/ 0 h 43"/>
                <a:gd name="T2" fmla="*/ 18 w 35"/>
                <a:gd name="T3" fmla="*/ 14 h 43"/>
                <a:gd name="T4" fmla="*/ 18 w 35"/>
                <a:gd name="T5" fmla="*/ 14 h 43"/>
                <a:gd name="T6" fmla="*/ 0 w 35"/>
                <a:gd name="T7" fmla="*/ 28 h 43"/>
                <a:gd name="T8" fmla="*/ 16 w 35"/>
                <a:gd name="T9" fmla="*/ 43 h 43"/>
                <a:gd name="T10" fmla="*/ 19 w 35"/>
                <a:gd name="T11" fmla="*/ 39 h 43"/>
                <a:gd name="T12" fmla="*/ 19 w 35"/>
                <a:gd name="T13" fmla="*/ 39 h 43"/>
                <a:gd name="T14" fmla="*/ 29 w 35"/>
                <a:gd name="T15" fmla="*/ 27 h 43"/>
                <a:gd name="T16" fmla="*/ 32 w 35"/>
                <a:gd name="T17" fmla="*/ 13 h 43"/>
                <a:gd name="T18" fmla="*/ 35 w 35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2"/>
                    <a:pt x="31" y="17"/>
                    <a:pt x="32" y="13"/>
                  </a:cubicBezTo>
                  <a:cubicBezTo>
                    <a:pt x="33" y="9"/>
                    <a:pt x="34" y="4"/>
                    <a:pt x="3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gray">
            <a:xfrm>
              <a:off x="11315700" y="3119438"/>
              <a:ext cx="42862" cy="53975"/>
            </a:xfrm>
            <a:custGeom>
              <a:avLst/>
              <a:gdLst>
                <a:gd name="T0" fmla="*/ 13 w 13"/>
                <a:gd name="T1" fmla="*/ 0 h 17"/>
                <a:gd name="T2" fmla="*/ 0 w 13"/>
                <a:gd name="T3" fmla="*/ 10 h 17"/>
                <a:gd name="T4" fmla="*/ 2 w 13"/>
                <a:gd name="T5" fmla="*/ 17 h 17"/>
                <a:gd name="T6" fmla="*/ 13 w 1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2" y="1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gray">
            <a:xfrm>
              <a:off x="11241088" y="3151188"/>
              <a:ext cx="80962" cy="112712"/>
            </a:xfrm>
            <a:custGeom>
              <a:avLst/>
              <a:gdLst>
                <a:gd name="T0" fmla="*/ 22 w 24"/>
                <a:gd name="T1" fmla="*/ 0 h 36"/>
                <a:gd name="T2" fmla="*/ 4 w 24"/>
                <a:gd name="T3" fmla="*/ 14 h 36"/>
                <a:gd name="T4" fmla="*/ 3 w 24"/>
                <a:gd name="T5" fmla="*/ 15 h 36"/>
                <a:gd name="T6" fmla="*/ 0 w 24"/>
                <a:gd name="T7" fmla="*/ 18 h 36"/>
                <a:gd name="T8" fmla="*/ 4 w 24"/>
                <a:gd name="T9" fmla="*/ 36 h 36"/>
                <a:gd name="T10" fmla="*/ 4 w 24"/>
                <a:gd name="T11" fmla="*/ 36 h 36"/>
                <a:gd name="T12" fmla="*/ 5 w 24"/>
                <a:gd name="T13" fmla="*/ 34 h 36"/>
                <a:gd name="T14" fmla="*/ 24 w 24"/>
                <a:gd name="T15" fmla="*/ 7 h 36"/>
                <a:gd name="T16" fmla="*/ 22 w 24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5"/>
                    <a:pt x="22" y="2"/>
                    <a:pt x="2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gray">
            <a:xfrm>
              <a:off x="9136063" y="4791075"/>
              <a:ext cx="69850" cy="150812"/>
            </a:xfrm>
            <a:custGeom>
              <a:avLst/>
              <a:gdLst>
                <a:gd name="T0" fmla="*/ 19 w 21"/>
                <a:gd name="T1" fmla="*/ 0 h 48"/>
                <a:gd name="T2" fmla="*/ 10 w 21"/>
                <a:gd name="T3" fmla="*/ 1 h 48"/>
                <a:gd name="T4" fmla="*/ 2 w 21"/>
                <a:gd name="T5" fmla="*/ 0 h 48"/>
                <a:gd name="T6" fmla="*/ 0 w 21"/>
                <a:gd name="T7" fmla="*/ 48 h 48"/>
                <a:gd name="T8" fmla="*/ 21 w 21"/>
                <a:gd name="T9" fmla="*/ 48 h 48"/>
                <a:gd name="T10" fmla="*/ 19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19" y="0"/>
                  </a:moveTo>
                  <a:cubicBezTo>
                    <a:pt x="16" y="0"/>
                    <a:pt x="13" y="1"/>
                    <a:pt x="10" y="1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gray">
            <a:xfrm>
              <a:off x="8974138" y="4186238"/>
              <a:ext cx="388937" cy="579437"/>
            </a:xfrm>
            <a:custGeom>
              <a:avLst/>
              <a:gdLst>
                <a:gd name="T0" fmla="*/ 58 w 116"/>
                <a:gd name="T1" fmla="*/ 0 h 184"/>
                <a:gd name="T2" fmla="*/ 0 w 116"/>
                <a:gd name="T3" fmla="*/ 134 h 184"/>
                <a:gd name="T4" fmla="*/ 28 w 116"/>
                <a:gd name="T5" fmla="*/ 184 h 184"/>
                <a:gd name="T6" fmla="*/ 50 w 116"/>
                <a:gd name="T7" fmla="*/ 165 h 184"/>
                <a:gd name="T8" fmla="*/ 14 w 116"/>
                <a:gd name="T9" fmla="*/ 124 h 184"/>
                <a:gd name="T10" fmla="*/ 52 w 116"/>
                <a:gd name="T11" fmla="*/ 155 h 184"/>
                <a:gd name="T12" fmla="*/ 53 w 116"/>
                <a:gd name="T13" fmla="*/ 123 h 184"/>
                <a:gd name="T14" fmla="*/ 23 w 116"/>
                <a:gd name="T15" fmla="*/ 87 h 184"/>
                <a:gd name="T16" fmla="*/ 54 w 116"/>
                <a:gd name="T17" fmla="*/ 111 h 184"/>
                <a:gd name="T18" fmla="*/ 55 w 116"/>
                <a:gd name="T19" fmla="*/ 79 h 184"/>
                <a:gd name="T20" fmla="*/ 42 w 116"/>
                <a:gd name="T21" fmla="*/ 61 h 184"/>
                <a:gd name="T22" fmla="*/ 56 w 116"/>
                <a:gd name="T23" fmla="*/ 69 h 184"/>
                <a:gd name="T24" fmla="*/ 58 w 116"/>
                <a:gd name="T25" fmla="*/ 13 h 184"/>
                <a:gd name="T26" fmla="*/ 62 w 116"/>
                <a:gd name="T27" fmla="*/ 88 h 184"/>
                <a:gd name="T28" fmla="*/ 81 w 116"/>
                <a:gd name="T29" fmla="*/ 75 h 184"/>
                <a:gd name="T30" fmla="*/ 63 w 116"/>
                <a:gd name="T31" fmla="*/ 97 h 184"/>
                <a:gd name="T32" fmla="*/ 64 w 116"/>
                <a:gd name="T33" fmla="*/ 121 h 184"/>
                <a:gd name="T34" fmla="*/ 91 w 116"/>
                <a:gd name="T35" fmla="*/ 100 h 184"/>
                <a:gd name="T36" fmla="*/ 64 w 116"/>
                <a:gd name="T37" fmla="*/ 131 h 184"/>
                <a:gd name="T38" fmla="*/ 65 w 116"/>
                <a:gd name="T39" fmla="*/ 153 h 184"/>
                <a:gd name="T40" fmla="*/ 116 w 116"/>
                <a:gd name="T41" fmla="*/ 118 h 184"/>
                <a:gd name="T42" fmla="*/ 58 w 116"/>
                <a:gd name="T4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84">
                  <a:moveTo>
                    <a:pt x="58" y="0"/>
                  </a:moveTo>
                  <a:cubicBezTo>
                    <a:pt x="58" y="0"/>
                    <a:pt x="0" y="88"/>
                    <a:pt x="0" y="134"/>
                  </a:cubicBezTo>
                  <a:cubicBezTo>
                    <a:pt x="0" y="155"/>
                    <a:pt x="11" y="174"/>
                    <a:pt x="28" y="184"/>
                  </a:cubicBezTo>
                  <a:cubicBezTo>
                    <a:pt x="36" y="178"/>
                    <a:pt x="43" y="171"/>
                    <a:pt x="50" y="165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81" y="141"/>
                    <a:pt x="98" y="129"/>
                    <a:pt x="116" y="118"/>
                  </a:cubicBezTo>
                  <a:cubicBezTo>
                    <a:pt x="106" y="70"/>
                    <a:pt x="58" y="0"/>
                    <a:pt x="58" y="0"/>
                  </a:cubicBezTo>
                </a:path>
              </a:pathLst>
            </a:custGeom>
            <a:solidFill>
              <a:srgbClr val="8FC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8"/>
            <p:cNvSpPr>
              <a:spLocks noEditPoints="1"/>
            </p:cNvSpPr>
            <p:nvPr userDrawn="1"/>
          </p:nvSpPr>
          <p:spPr bwMode="gray">
            <a:xfrm>
              <a:off x="9067800" y="4557713"/>
              <a:ext cx="298450" cy="233362"/>
            </a:xfrm>
            <a:custGeom>
              <a:avLst/>
              <a:gdLst>
                <a:gd name="T0" fmla="*/ 22 w 89"/>
                <a:gd name="T1" fmla="*/ 47 h 74"/>
                <a:gd name="T2" fmla="*/ 0 w 89"/>
                <a:gd name="T3" fmla="*/ 66 h 74"/>
                <a:gd name="T4" fmla="*/ 22 w 89"/>
                <a:gd name="T5" fmla="*/ 74 h 74"/>
                <a:gd name="T6" fmla="*/ 23 w 89"/>
                <a:gd name="T7" fmla="*/ 48 h 74"/>
                <a:gd name="T8" fmla="*/ 22 w 89"/>
                <a:gd name="T9" fmla="*/ 47 h 74"/>
                <a:gd name="T10" fmla="*/ 88 w 89"/>
                <a:gd name="T11" fmla="*/ 0 h 74"/>
                <a:gd name="T12" fmla="*/ 37 w 89"/>
                <a:gd name="T13" fmla="*/ 35 h 74"/>
                <a:gd name="T14" fmla="*/ 38 w 89"/>
                <a:gd name="T15" fmla="*/ 49 h 74"/>
                <a:gd name="T16" fmla="*/ 72 w 89"/>
                <a:gd name="T17" fmla="*/ 21 h 74"/>
                <a:gd name="T18" fmla="*/ 38 w 89"/>
                <a:gd name="T19" fmla="*/ 59 h 74"/>
                <a:gd name="T20" fmla="*/ 39 w 89"/>
                <a:gd name="T21" fmla="*/ 74 h 74"/>
                <a:gd name="T22" fmla="*/ 89 w 89"/>
                <a:gd name="T23" fmla="*/ 16 h 74"/>
                <a:gd name="T24" fmla="*/ 88 w 89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4">
                  <a:moveTo>
                    <a:pt x="22" y="47"/>
                  </a:moveTo>
                  <a:cubicBezTo>
                    <a:pt x="15" y="53"/>
                    <a:pt x="8" y="60"/>
                    <a:pt x="0" y="66"/>
                  </a:cubicBezTo>
                  <a:cubicBezTo>
                    <a:pt x="7" y="70"/>
                    <a:pt x="14" y="73"/>
                    <a:pt x="22" y="7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7"/>
                    <a:pt x="22" y="47"/>
                    <a:pt x="22" y="47"/>
                  </a:cubicBezTo>
                  <a:moveTo>
                    <a:pt x="88" y="0"/>
                  </a:moveTo>
                  <a:cubicBezTo>
                    <a:pt x="70" y="11"/>
                    <a:pt x="53" y="23"/>
                    <a:pt x="37" y="35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68" y="70"/>
                    <a:pt x="89" y="45"/>
                    <a:pt x="89" y="16"/>
                  </a:cubicBezTo>
                  <a:cubicBezTo>
                    <a:pt x="89" y="11"/>
                    <a:pt x="89" y="6"/>
                    <a:pt x="88" y="0"/>
                  </a:cubicBezTo>
                </a:path>
              </a:pathLst>
            </a:custGeom>
            <a:solidFill>
              <a:srgbClr val="89C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gray">
            <a:xfrm>
              <a:off x="9142413" y="4227513"/>
              <a:ext cx="57150" cy="566737"/>
            </a:xfrm>
            <a:custGeom>
              <a:avLst/>
              <a:gdLst>
                <a:gd name="T0" fmla="*/ 8 w 17"/>
                <a:gd name="T1" fmla="*/ 0 h 180"/>
                <a:gd name="T2" fmla="*/ 6 w 17"/>
                <a:gd name="T3" fmla="*/ 56 h 180"/>
                <a:gd name="T4" fmla="*/ 10 w 17"/>
                <a:gd name="T5" fmla="*/ 58 h 180"/>
                <a:gd name="T6" fmla="*/ 6 w 17"/>
                <a:gd name="T7" fmla="*/ 67 h 180"/>
                <a:gd name="T8" fmla="*/ 5 w 17"/>
                <a:gd name="T9" fmla="*/ 66 h 180"/>
                <a:gd name="T10" fmla="*/ 4 w 17"/>
                <a:gd name="T11" fmla="*/ 98 h 180"/>
                <a:gd name="T12" fmla="*/ 7 w 17"/>
                <a:gd name="T13" fmla="*/ 101 h 180"/>
                <a:gd name="T14" fmla="*/ 6 w 17"/>
                <a:gd name="T15" fmla="*/ 112 h 180"/>
                <a:gd name="T16" fmla="*/ 3 w 17"/>
                <a:gd name="T17" fmla="*/ 110 h 180"/>
                <a:gd name="T18" fmla="*/ 2 w 17"/>
                <a:gd name="T19" fmla="*/ 142 h 180"/>
                <a:gd name="T20" fmla="*/ 6 w 17"/>
                <a:gd name="T21" fmla="*/ 145 h 180"/>
                <a:gd name="T22" fmla="*/ 6 w 17"/>
                <a:gd name="T23" fmla="*/ 158 h 180"/>
                <a:gd name="T24" fmla="*/ 1 w 17"/>
                <a:gd name="T25" fmla="*/ 153 h 180"/>
                <a:gd name="T26" fmla="*/ 0 w 17"/>
                <a:gd name="T27" fmla="*/ 179 h 180"/>
                <a:gd name="T28" fmla="*/ 8 w 17"/>
                <a:gd name="T29" fmla="*/ 180 h 180"/>
                <a:gd name="T30" fmla="*/ 17 w 17"/>
                <a:gd name="T31" fmla="*/ 179 h 180"/>
                <a:gd name="T32" fmla="*/ 16 w 17"/>
                <a:gd name="T33" fmla="*/ 164 h 180"/>
                <a:gd name="T34" fmla="*/ 8 w 17"/>
                <a:gd name="T35" fmla="*/ 173 h 180"/>
                <a:gd name="T36" fmla="*/ 8 w 17"/>
                <a:gd name="T37" fmla="*/ 161 h 180"/>
                <a:gd name="T38" fmla="*/ 16 w 17"/>
                <a:gd name="T39" fmla="*/ 154 h 180"/>
                <a:gd name="T40" fmla="*/ 15 w 17"/>
                <a:gd name="T41" fmla="*/ 140 h 180"/>
                <a:gd name="T42" fmla="*/ 14 w 17"/>
                <a:gd name="T43" fmla="*/ 118 h 180"/>
                <a:gd name="T44" fmla="*/ 8 w 17"/>
                <a:gd name="T45" fmla="*/ 125 h 180"/>
                <a:gd name="T46" fmla="*/ 7 w 17"/>
                <a:gd name="T47" fmla="*/ 114 h 180"/>
                <a:gd name="T48" fmla="*/ 14 w 17"/>
                <a:gd name="T49" fmla="*/ 108 h 180"/>
                <a:gd name="T50" fmla="*/ 13 w 17"/>
                <a:gd name="T51" fmla="*/ 84 h 180"/>
                <a:gd name="T52" fmla="*/ 8 w 17"/>
                <a:gd name="T53" fmla="*/ 89 h 180"/>
                <a:gd name="T54" fmla="*/ 6 w 17"/>
                <a:gd name="T55" fmla="*/ 80 h 180"/>
                <a:gd name="T56" fmla="*/ 12 w 17"/>
                <a:gd name="T57" fmla="*/ 75 h 180"/>
                <a:gd name="T58" fmla="*/ 8 w 17"/>
                <a:gd name="T5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80">
                  <a:moveTo>
                    <a:pt x="8" y="0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9"/>
                    <a:pt x="6" y="180"/>
                    <a:pt x="8" y="180"/>
                  </a:cubicBezTo>
                  <a:cubicBezTo>
                    <a:pt x="11" y="180"/>
                    <a:pt x="14" y="179"/>
                    <a:pt x="17" y="17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0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8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gray">
            <a:xfrm>
              <a:off x="2889250" y="5187950"/>
              <a:ext cx="5049837" cy="3175"/>
            </a:xfrm>
            <a:custGeom>
              <a:avLst/>
              <a:gdLst>
                <a:gd name="T0" fmla="*/ 1505 w 1506"/>
                <a:gd name="T1" fmla="*/ 0 h 1"/>
                <a:gd name="T2" fmla="*/ 19 w 1506"/>
                <a:gd name="T3" fmla="*/ 0 h 1"/>
                <a:gd name="T4" fmla="*/ 0 w 1506"/>
                <a:gd name="T5" fmla="*/ 1 h 1"/>
                <a:gd name="T6" fmla="*/ 1506 w 1506"/>
                <a:gd name="T7" fmla="*/ 1 h 1"/>
                <a:gd name="T8" fmla="*/ 1505 w 150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">
                  <a:moveTo>
                    <a:pt x="1505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7" y="1"/>
                    <a:pt x="0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5" y="0"/>
                    <a:pt x="1505" y="0"/>
                  </a:cubicBezTo>
                </a:path>
              </a:pathLst>
            </a:custGeom>
            <a:solidFill>
              <a:srgbClr val="99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gray">
            <a:xfrm>
              <a:off x="2952750" y="3871913"/>
              <a:ext cx="4983162" cy="1316037"/>
            </a:xfrm>
            <a:custGeom>
              <a:avLst/>
              <a:gdLst>
                <a:gd name="T0" fmla="*/ 931 w 1486"/>
                <a:gd name="T1" fmla="*/ 0 h 418"/>
                <a:gd name="T2" fmla="*/ 836 w 1486"/>
                <a:gd name="T3" fmla="*/ 22 h 418"/>
                <a:gd name="T4" fmla="*/ 828 w 1486"/>
                <a:gd name="T5" fmla="*/ 21 h 418"/>
                <a:gd name="T6" fmla="*/ 565 w 1486"/>
                <a:gd name="T7" fmla="*/ 195 h 418"/>
                <a:gd name="T8" fmla="*/ 364 w 1486"/>
                <a:gd name="T9" fmla="*/ 112 h 418"/>
                <a:gd name="T10" fmla="*/ 309 w 1486"/>
                <a:gd name="T11" fmla="*/ 129 h 418"/>
                <a:gd name="T12" fmla="*/ 310 w 1486"/>
                <a:gd name="T13" fmla="*/ 145 h 418"/>
                <a:gd name="T14" fmla="*/ 281 w 1486"/>
                <a:gd name="T15" fmla="*/ 145 h 418"/>
                <a:gd name="T16" fmla="*/ 281 w 1486"/>
                <a:gd name="T17" fmla="*/ 135 h 418"/>
                <a:gd name="T18" fmla="*/ 220 w 1486"/>
                <a:gd name="T19" fmla="*/ 139 h 418"/>
                <a:gd name="T20" fmla="*/ 194 w 1486"/>
                <a:gd name="T21" fmla="*/ 139 h 418"/>
                <a:gd name="T22" fmla="*/ 0 w 1486"/>
                <a:gd name="T23" fmla="*/ 418 h 418"/>
                <a:gd name="T24" fmla="*/ 1486 w 1486"/>
                <a:gd name="T25" fmla="*/ 418 h 418"/>
                <a:gd name="T26" fmla="*/ 931 w 1486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6" h="418">
                  <a:moveTo>
                    <a:pt x="931" y="0"/>
                  </a:moveTo>
                  <a:cubicBezTo>
                    <a:pt x="903" y="14"/>
                    <a:pt x="871" y="22"/>
                    <a:pt x="836" y="22"/>
                  </a:cubicBezTo>
                  <a:cubicBezTo>
                    <a:pt x="834" y="22"/>
                    <a:pt x="831" y="22"/>
                    <a:pt x="828" y="21"/>
                  </a:cubicBezTo>
                  <a:cubicBezTo>
                    <a:pt x="784" y="124"/>
                    <a:pt x="683" y="195"/>
                    <a:pt x="565" y="195"/>
                  </a:cubicBezTo>
                  <a:cubicBezTo>
                    <a:pt x="487" y="195"/>
                    <a:pt x="415" y="163"/>
                    <a:pt x="364" y="112"/>
                  </a:cubicBezTo>
                  <a:cubicBezTo>
                    <a:pt x="346" y="119"/>
                    <a:pt x="328" y="125"/>
                    <a:pt x="309" y="129"/>
                  </a:cubicBezTo>
                  <a:cubicBezTo>
                    <a:pt x="310" y="145"/>
                    <a:pt x="310" y="145"/>
                    <a:pt x="310" y="145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61" y="138"/>
                    <a:pt x="241" y="139"/>
                    <a:pt x="220" y="139"/>
                  </a:cubicBezTo>
                  <a:cubicBezTo>
                    <a:pt x="211" y="139"/>
                    <a:pt x="203" y="139"/>
                    <a:pt x="194" y="139"/>
                  </a:cubicBezTo>
                  <a:cubicBezTo>
                    <a:pt x="207" y="279"/>
                    <a:pt x="259" y="391"/>
                    <a:pt x="0" y="418"/>
                  </a:cubicBezTo>
                  <a:cubicBezTo>
                    <a:pt x="1486" y="418"/>
                    <a:pt x="1486" y="418"/>
                    <a:pt x="1486" y="418"/>
                  </a:cubicBezTo>
                  <a:cubicBezTo>
                    <a:pt x="1361" y="217"/>
                    <a:pt x="1164" y="66"/>
                    <a:pt x="931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4"/>
            <p:cNvSpPr>
              <a:spLocks/>
            </p:cNvSpPr>
            <p:nvPr userDrawn="1"/>
          </p:nvSpPr>
          <p:spPr bwMode="gray">
            <a:xfrm>
              <a:off x="2443163" y="4275138"/>
              <a:ext cx="1377950" cy="915987"/>
            </a:xfrm>
            <a:custGeom>
              <a:avLst/>
              <a:gdLst>
                <a:gd name="T0" fmla="*/ 280 w 411"/>
                <a:gd name="T1" fmla="*/ 0 h 291"/>
                <a:gd name="T2" fmla="*/ 0 w 411"/>
                <a:gd name="T3" fmla="*/ 291 h 291"/>
                <a:gd name="T4" fmla="*/ 133 w 411"/>
                <a:gd name="T5" fmla="*/ 291 h 291"/>
                <a:gd name="T6" fmla="*/ 152 w 411"/>
                <a:gd name="T7" fmla="*/ 290 h 291"/>
                <a:gd name="T8" fmla="*/ 346 w 411"/>
                <a:gd name="T9" fmla="*/ 11 h 291"/>
                <a:gd name="T10" fmla="*/ 280 w 411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291">
                  <a:moveTo>
                    <a:pt x="280" y="0"/>
                  </a:moveTo>
                  <a:cubicBezTo>
                    <a:pt x="168" y="77"/>
                    <a:pt x="72" y="176"/>
                    <a:pt x="0" y="291"/>
                  </a:cubicBezTo>
                  <a:cubicBezTo>
                    <a:pt x="133" y="291"/>
                    <a:pt x="133" y="291"/>
                    <a:pt x="133" y="291"/>
                  </a:cubicBezTo>
                  <a:cubicBezTo>
                    <a:pt x="140" y="291"/>
                    <a:pt x="146" y="290"/>
                    <a:pt x="152" y="290"/>
                  </a:cubicBezTo>
                  <a:cubicBezTo>
                    <a:pt x="411" y="263"/>
                    <a:pt x="359" y="151"/>
                    <a:pt x="346" y="11"/>
                  </a:cubicBezTo>
                  <a:cubicBezTo>
                    <a:pt x="324" y="9"/>
                    <a:pt x="301" y="6"/>
                    <a:pt x="280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5"/>
            <p:cNvSpPr>
              <a:spLocks/>
            </p:cNvSpPr>
            <p:nvPr userDrawn="1"/>
          </p:nvSpPr>
          <p:spPr bwMode="gray">
            <a:xfrm>
              <a:off x="5729288" y="3806825"/>
              <a:ext cx="344487" cy="134937"/>
            </a:xfrm>
            <a:custGeom>
              <a:avLst/>
              <a:gdLst>
                <a:gd name="T0" fmla="*/ 14 w 103"/>
                <a:gd name="T1" fmla="*/ 0 h 43"/>
                <a:gd name="T2" fmla="*/ 0 w 103"/>
                <a:gd name="T3" fmla="*/ 42 h 43"/>
                <a:gd name="T4" fmla="*/ 8 w 103"/>
                <a:gd name="T5" fmla="*/ 43 h 43"/>
                <a:gd name="T6" fmla="*/ 103 w 103"/>
                <a:gd name="T7" fmla="*/ 21 h 43"/>
                <a:gd name="T8" fmla="*/ 14 w 10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3">
                  <a:moveTo>
                    <a:pt x="14" y="0"/>
                  </a:moveTo>
                  <a:cubicBezTo>
                    <a:pt x="10" y="14"/>
                    <a:pt x="5" y="29"/>
                    <a:pt x="0" y="42"/>
                  </a:cubicBezTo>
                  <a:cubicBezTo>
                    <a:pt x="3" y="43"/>
                    <a:pt x="6" y="43"/>
                    <a:pt x="8" y="43"/>
                  </a:cubicBezTo>
                  <a:cubicBezTo>
                    <a:pt x="43" y="43"/>
                    <a:pt x="75" y="35"/>
                    <a:pt x="103" y="21"/>
                  </a:cubicBezTo>
                  <a:cubicBezTo>
                    <a:pt x="74" y="12"/>
                    <a:pt x="44" y="5"/>
                    <a:pt x="1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/>
            <p:cNvSpPr>
              <a:spLocks/>
            </p:cNvSpPr>
            <p:nvPr userDrawn="1"/>
          </p:nvSpPr>
          <p:spPr bwMode="gray">
            <a:xfrm>
              <a:off x="4173538" y="3756025"/>
              <a:ext cx="1601787" cy="730250"/>
            </a:xfrm>
            <a:custGeom>
              <a:avLst/>
              <a:gdLst>
                <a:gd name="T0" fmla="*/ 304 w 478"/>
                <a:gd name="T1" fmla="*/ 0 h 232"/>
                <a:gd name="T2" fmla="*/ 176 w 478"/>
                <a:gd name="T3" fmla="*/ 8 h 232"/>
                <a:gd name="T4" fmla="*/ 101 w 478"/>
                <a:gd name="T5" fmla="*/ 89 h 232"/>
                <a:gd name="T6" fmla="*/ 102 w 478"/>
                <a:gd name="T7" fmla="*/ 110 h 232"/>
                <a:gd name="T8" fmla="*/ 73 w 478"/>
                <a:gd name="T9" fmla="*/ 110 h 232"/>
                <a:gd name="T10" fmla="*/ 0 w 478"/>
                <a:gd name="T11" fmla="*/ 149 h 232"/>
                <a:gd name="T12" fmla="*/ 201 w 478"/>
                <a:gd name="T13" fmla="*/ 232 h 232"/>
                <a:gd name="T14" fmla="*/ 464 w 478"/>
                <a:gd name="T15" fmla="*/ 58 h 232"/>
                <a:gd name="T16" fmla="*/ 478 w 478"/>
                <a:gd name="T17" fmla="*/ 16 h 232"/>
                <a:gd name="T18" fmla="*/ 304 w 478"/>
                <a:gd name="T1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232">
                  <a:moveTo>
                    <a:pt x="304" y="0"/>
                  </a:moveTo>
                  <a:cubicBezTo>
                    <a:pt x="260" y="0"/>
                    <a:pt x="218" y="3"/>
                    <a:pt x="176" y="8"/>
                  </a:cubicBezTo>
                  <a:cubicBezTo>
                    <a:pt x="155" y="39"/>
                    <a:pt x="130" y="66"/>
                    <a:pt x="101" y="8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50" y="126"/>
                    <a:pt x="26" y="139"/>
                    <a:pt x="0" y="149"/>
                  </a:cubicBezTo>
                  <a:cubicBezTo>
                    <a:pt x="51" y="200"/>
                    <a:pt x="123" y="232"/>
                    <a:pt x="201" y="232"/>
                  </a:cubicBezTo>
                  <a:cubicBezTo>
                    <a:pt x="319" y="232"/>
                    <a:pt x="420" y="161"/>
                    <a:pt x="464" y="58"/>
                  </a:cubicBezTo>
                  <a:cubicBezTo>
                    <a:pt x="469" y="45"/>
                    <a:pt x="474" y="30"/>
                    <a:pt x="478" y="16"/>
                  </a:cubicBezTo>
                  <a:cubicBezTo>
                    <a:pt x="421" y="5"/>
                    <a:pt x="363" y="0"/>
                    <a:pt x="30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7"/>
            <p:cNvSpPr>
              <a:spLocks noEditPoints="1"/>
            </p:cNvSpPr>
            <p:nvPr userDrawn="1"/>
          </p:nvSpPr>
          <p:spPr bwMode="gray">
            <a:xfrm>
              <a:off x="3381375" y="3781425"/>
              <a:ext cx="1381125" cy="528637"/>
            </a:xfrm>
            <a:custGeom>
              <a:avLst/>
              <a:gdLst>
                <a:gd name="T0" fmla="*/ 115 w 412"/>
                <a:gd name="T1" fmla="*/ 90 h 168"/>
                <a:gd name="T2" fmla="*/ 0 w 412"/>
                <a:gd name="T3" fmla="*/ 157 h 168"/>
                <a:gd name="T4" fmla="*/ 66 w 412"/>
                <a:gd name="T5" fmla="*/ 168 h 168"/>
                <a:gd name="T6" fmla="*/ 92 w 412"/>
                <a:gd name="T7" fmla="*/ 168 h 168"/>
                <a:gd name="T8" fmla="*/ 153 w 412"/>
                <a:gd name="T9" fmla="*/ 164 h 168"/>
                <a:gd name="T10" fmla="*/ 156 w 412"/>
                <a:gd name="T11" fmla="*/ 109 h 168"/>
                <a:gd name="T12" fmla="*/ 115 w 412"/>
                <a:gd name="T13" fmla="*/ 90 h 168"/>
                <a:gd name="T14" fmla="*/ 296 w 412"/>
                <a:gd name="T15" fmla="*/ 23 h 168"/>
                <a:gd name="T16" fmla="*/ 246 w 412"/>
                <a:gd name="T17" fmla="*/ 38 h 168"/>
                <a:gd name="T18" fmla="*/ 179 w 412"/>
                <a:gd name="T19" fmla="*/ 109 h 168"/>
                <a:gd name="T20" fmla="*/ 181 w 412"/>
                <a:gd name="T21" fmla="*/ 158 h 168"/>
                <a:gd name="T22" fmla="*/ 236 w 412"/>
                <a:gd name="T23" fmla="*/ 141 h 168"/>
                <a:gd name="T24" fmla="*/ 309 w 412"/>
                <a:gd name="T25" fmla="*/ 102 h 168"/>
                <a:gd name="T26" fmla="*/ 292 w 412"/>
                <a:gd name="T27" fmla="*/ 102 h 168"/>
                <a:gd name="T28" fmla="*/ 296 w 412"/>
                <a:gd name="T29" fmla="*/ 23 h 168"/>
                <a:gd name="T30" fmla="*/ 412 w 412"/>
                <a:gd name="T31" fmla="*/ 0 h 168"/>
                <a:gd name="T32" fmla="*/ 334 w 412"/>
                <a:gd name="T33" fmla="*/ 14 h 168"/>
                <a:gd name="T34" fmla="*/ 337 w 412"/>
                <a:gd name="T35" fmla="*/ 81 h 168"/>
                <a:gd name="T36" fmla="*/ 412 w 4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68">
                  <a:moveTo>
                    <a:pt x="115" y="90"/>
                  </a:moveTo>
                  <a:cubicBezTo>
                    <a:pt x="75" y="110"/>
                    <a:pt x="37" y="133"/>
                    <a:pt x="0" y="157"/>
                  </a:cubicBezTo>
                  <a:cubicBezTo>
                    <a:pt x="21" y="163"/>
                    <a:pt x="44" y="166"/>
                    <a:pt x="66" y="168"/>
                  </a:cubicBezTo>
                  <a:cubicBezTo>
                    <a:pt x="75" y="168"/>
                    <a:pt x="83" y="168"/>
                    <a:pt x="92" y="168"/>
                  </a:cubicBezTo>
                  <a:cubicBezTo>
                    <a:pt x="113" y="168"/>
                    <a:pt x="133" y="167"/>
                    <a:pt x="153" y="16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0" y="107"/>
                    <a:pt x="126" y="100"/>
                    <a:pt x="115" y="90"/>
                  </a:cubicBezTo>
                  <a:moveTo>
                    <a:pt x="296" y="23"/>
                  </a:moveTo>
                  <a:cubicBezTo>
                    <a:pt x="279" y="28"/>
                    <a:pt x="262" y="32"/>
                    <a:pt x="246" y="38"/>
                  </a:cubicBezTo>
                  <a:cubicBezTo>
                    <a:pt x="243" y="74"/>
                    <a:pt x="215" y="104"/>
                    <a:pt x="179" y="109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200" y="154"/>
                    <a:pt x="218" y="148"/>
                    <a:pt x="236" y="141"/>
                  </a:cubicBezTo>
                  <a:cubicBezTo>
                    <a:pt x="262" y="131"/>
                    <a:pt x="286" y="118"/>
                    <a:pt x="309" y="102"/>
                  </a:cubicBezTo>
                  <a:cubicBezTo>
                    <a:pt x="292" y="102"/>
                    <a:pt x="292" y="102"/>
                    <a:pt x="292" y="102"/>
                  </a:cubicBezTo>
                  <a:cubicBezTo>
                    <a:pt x="296" y="23"/>
                    <a:pt x="296" y="23"/>
                    <a:pt x="296" y="23"/>
                  </a:cubicBezTo>
                  <a:moveTo>
                    <a:pt x="412" y="0"/>
                  </a:moveTo>
                  <a:cubicBezTo>
                    <a:pt x="386" y="4"/>
                    <a:pt x="359" y="9"/>
                    <a:pt x="334" y="14"/>
                  </a:cubicBezTo>
                  <a:cubicBezTo>
                    <a:pt x="337" y="81"/>
                    <a:pt x="337" y="81"/>
                    <a:pt x="337" y="81"/>
                  </a:cubicBezTo>
                  <a:cubicBezTo>
                    <a:pt x="366" y="58"/>
                    <a:pt x="391" y="31"/>
                    <a:pt x="412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0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1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2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3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4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5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6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7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8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9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0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1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2"/>
            <p:cNvSpPr>
              <a:spLocks/>
            </p:cNvSpPr>
            <p:nvPr userDrawn="1"/>
          </p:nvSpPr>
          <p:spPr bwMode="gray">
            <a:xfrm>
              <a:off x="4019550" y="2490788"/>
              <a:ext cx="841375" cy="1287462"/>
            </a:xfrm>
            <a:custGeom>
              <a:avLst/>
              <a:gdLst>
                <a:gd name="T0" fmla="*/ 125 w 251"/>
                <a:gd name="T1" fmla="*/ 0 h 409"/>
                <a:gd name="T2" fmla="*/ 0 w 251"/>
                <a:gd name="T3" fmla="*/ 285 h 409"/>
                <a:gd name="T4" fmla="*/ 0 w 251"/>
                <a:gd name="T5" fmla="*/ 297 h 409"/>
                <a:gd name="T6" fmla="*/ 41 w 251"/>
                <a:gd name="T7" fmla="*/ 378 h 409"/>
                <a:gd name="T8" fmla="*/ 107 w 251"/>
                <a:gd name="T9" fmla="*/ 409 h 409"/>
                <a:gd name="T10" fmla="*/ 108 w 251"/>
                <a:gd name="T11" fmla="*/ 378 h 409"/>
                <a:gd name="T12" fmla="*/ 36 w 251"/>
                <a:gd name="T13" fmla="*/ 296 h 409"/>
                <a:gd name="T14" fmla="*/ 109 w 251"/>
                <a:gd name="T15" fmla="*/ 357 h 409"/>
                <a:gd name="T16" fmla="*/ 113 w 251"/>
                <a:gd name="T17" fmla="*/ 280 h 409"/>
                <a:gd name="T18" fmla="*/ 55 w 251"/>
                <a:gd name="T19" fmla="*/ 212 h 409"/>
                <a:gd name="T20" fmla="*/ 114 w 251"/>
                <a:gd name="T21" fmla="*/ 259 h 409"/>
                <a:gd name="T22" fmla="*/ 116 w 251"/>
                <a:gd name="T23" fmla="*/ 207 h 409"/>
                <a:gd name="T24" fmla="*/ 78 w 251"/>
                <a:gd name="T25" fmla="*/ 159 h 409"/>
                <a:gd name="T26" fmla="*/ 117 w 251"/>
                <a:gd name="T27" fmla="*/ 187 h 409"/>
                <a:gd name="T28" fmla="*/ 125 w 251"/>
                <a:gd name="T29" fmla="*/ 28 h 409"/>
                <a:gd name="T30" fmla="*/ 131 w 251"/>
                <a:gd name="T31" fmla="*/ 146 h 409"/>
                <a:gd name="T32" fmla="*/ 160 w 251"/>
                <a:gd name="T33" fmla="*/ 129 h 409"/>
                <a:gd name="T34" fmla="*/ 132 w 251"/>
                <a:gd name="T35" fmla="*/ 169 h 409"/>
                <a:gd name="T36" fmla="*/ 135 w 251"/>
                <a:gd name="T37" fmla="*/ 237 h 409"/>
                <a:gd name="T38" fmla="*/ 201 w 251"/>
                <a:gd name="T39" fmla="*/ 185 h 409"/>
                <a:gd name="T40" fmla="*/ 136 w 251"/>
                <a:gd name="T41" fmla="*/ 261 h 409"/>
                <a:gd name="T42" fmla="*/ 139 w 251"/>
                <a:gd name="T43" fmla="*/ 331 h 409"/>
                <a:gd name="T44" fmla="*/ 220 w 251"/>
                <a:gd name="T45" fmla="*/ 264 h 409"/>
                <a:gd name="T46" fmla="*/ 140 w 251"/>
                <a:gd name="T47" fmla="*/ 354 h 409"/>
                <a:gd name="T48" fmla="*/ 143 w 251"/>
                <a:gd name="T49" fmla="*/ 409 h 409"/>
                <a:gd name="T50" fmla="*/ 251 w 251"/>
                <a:gd name="T51" fmla="*/ 285 h 409"/>
                <a:gd name="T52" fmla="*/ 125 w 251"/>
                <a:gd name="T5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409">
                  <a:moveTo>
                    <a:pt x="125" y="0"/>
                  </a:moveTo>
                  <a:cubicBezTo>
                    <a:pt x="125" y="0"/>
                    <a:pt x="0" y="187"/>
                    <a:pt x="0" y="285"/>
                  </a:cubicBezTo>
                  <a:cubicBezTo>
                    <a:pt x="0" y="289"/>
                    <a:pt x="0" y="293"/>
                    <a:pt x="0" y="297"/>
                  </a:cubicBezTo>
                  <a:cubicBezTo>
                    <a:pt x="13" y="320"/>
                    <a:pt x="29" y="349"/>
                    <a:pt x="41" y="378"/>
                  </a:cubicBezTo>
                  <a:cubicBezTo>
                    <a:pt x="59" y="394"/>
                    <a:pt x="82" y="405"/>
                    <a:pt x="107" y="409"/>
                  </a:cubicBezTo>
                  <a:cubicBezTo>
                    <a:pt x="108" y="378"/>
                    <a:pt x="108" y="378"/>
                    <a:pt x="108" y="378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13" y="280"/>
                    <a:pt x="113" y="280"/>
                    <a:pt x="113" y="280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114" y="259"/>
                    <a:pt x="114" y="259"/>
                    <a:pt x="114" y="259"/>
                  </a:cubicBezTo>
                  <a:cubicBezTo>
                    <a:pt x="116" y="207"/>
                    <a:pt x="116" y="207"/>
                    <a:pt x="116" y="207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36" y="261"/>
                    <a:pt x="136" y="261"/>
                    <a:pt x="136" y="261"/>
                  </a:cubicBezTo>
                  <a:cubicBezTo>
                    <a:pt x="139" y="331"/>
                    <a:pt x="139" y="331"/>
                    <a:pt x="139" y="331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140" y="354"/>
                    <a:pt x="140" y="354"/>
                    <a:pt x="140" y="354"/>
                  </a:cubicBezTo>
                  <a:cubicBezTo>
                    <a:pt x="143" y="409"/>
                    <a:pt x="143" y="409"/>
                    <a:pt x="143" y="409"/>
                  </a:cubicBezTo>
                  <a:cubicBezTo>
                    <a:pt x="204" y="400"/>
                    <a:pt x="251" y="348"/>
                    <a:pt x="251" y="285"/>
                  </a:cubicBezTo>
                  <a:cubicBezTo>
                    <a:pt x="251" y="187"/>
                    <a:pt x="125" y="0"/>
                    <a:pt x="125" y="0"/>
                  </a:cubicBezTo>
                </a:path>
              </a:pathLst>
            </a:custGeom>
            <a:solidFill>
              <a:srgbClr val="19A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3"/>
            <p:cNvSpPr>
              <a:spLocks/>
            </p:cNvSpPr>
            <p:nvPr userDrawn="1"/>
          </p:nvSpPr>
          <p:spPr bwMode="gray">
            <a:xfrm>
              <a:off x="4378325" y="2578100"/>
              <a:ext cx="120650" cy="1203325"/>
            </a:xfrm>
            <a:custGeom>
              <a:avLst/>
              <a:gdLst>
                <a:gd name="T0" fmla="*/ 18 w 36"/>
                <a:gd name="T1" fmla="*/ 0 h 382"/>
                <a:gd name="T2" fmla="*/ 10 w 36"/>
                <a:gd name="T3" fmla="*/ 159 h 382"/>
                <a:gd name="T4" fmla="*/ 24 w 36"/>
                <a:gd name="T5" fmla="*/ 169 h 382"/>
                <a:gd name="T6" fmla="*/ 18 w 36"/>
                <a:gd name="T7" fmla="*/ 190 h 382"/>
                <a:gd name="T8" fmla="*/ 9 w 36"/>
                <a:gd name="T9" fmla="*/ 179 h 382"/>
                <a:gd name="T10" fmla="*/ 7 w 36"/>
                <a:gd name="T11" fmla="*/ 231 h 382"/>
                <a:gd name="T12" fmla="*/ 21 w 36"/>
                <a:gd name="T13" fmla="*/ 242 h 382"/>
                <a:gd name="T14" fmla="*/ 18 w 36"/>
                <a:gd name="T15" fmla="*/ 266 h 382"/>
                <a:gd name="T16" fmla="*/ 6 w 36"/>
                <a:gd name="T17" fmla="*/ 252 h 382"/>
                <a:gd name="T18" fmla="*/ 2 w 36"/>
                <a:gd name="T19" fmla="*/ 329 h 382"/>
                <a:gd name="T20" fmla="*/ 18 w 36"/>
                <a:gd name="T21" fmla="*/ 342 h 382"/>
                <a:gd name="T22" fmla="*/ 18 w 36"/>
                <a:gd name="T23" fmla="*/ 369 h 382"/>
                <a:gd name="T24" fmla="*/ 1 w 36"/>
                <a:gd name="T25" fmla="*/ 350 h 382"/>
                <a:gd name="T26" fmla="*/ 0 w 36"/>
                <a:gd name="T27" fmla="*/ 381 h 382"/>
                <a:gd name="T28" fmla="*/ 18 w 36"/>
                <a:gd name="T29" fmla="*/ 382 h 382"/>
                <a:gd name="T30" fmla="*/ 36 w 36"/>
                <a:gd name="T31" fmla="*/ 381 h 382"/>
                <a:gd name="T32" fmla="*/ 33 w 36"/>
                <a:gd name="T33" fmla="*/ 326 h 382"/>
                <a:gd name="T34" fmla="*/ 24 w 36"/>
                <a:gd name="T35" fmla="*/ 337 h 382"/>
                <a:gd name="T36" fmla="*/ 24 w 36"/>
                <a:gd name="T37" fmla="*/ 309 h 382"/>
                <a:gd name="T38" fmla="*/ 32 w 36"/>
                <a:gd name="T39" fmla="*/ 303 h 382"/>
                <a:gd name="T40" fmla="*/ 29 w 36"/>
                <a:gd name="T41" fmla="*/ 233 h 382"/>
                <a:gd name="T42" fmla="*/ 24 w 36"/>
                <a:gd name="T43" fmla="*/ 239 h 382"/>
                <a:gd name="T44" fmla="*/ 21 w 36"/>
                <a:gd name="T45" fmla="*/ 215 h 382"/>
                <a:gd name="T46" fmla="*/ 28 w 36"/>
                <a:gd name="T47" fmla="*/ 209 h 382"/>
                <a:gd name="T48" fmla="*/ 25 w 36"/>
                <a:gd name="T49" fmla="*/ 141 h 382"/>
                <a:gd name="T50" fmla="*/ 24 w 36"/>
                <a:gd name="T51" fmla="*/ 142 h 382"/>
                <a:gd name="T52" fmla="*/ 15 w 36"/>
                <a:gd name="T53" fmla="*/ 123 h 382"/>
                <a:gd name="T54" fmla="*/ 24 w 36"/>
                <a:gd name="T55" fmla="*/ 118 h 382"/>
                <a:gd name="T56" fmla="*/ 18 w 36"/>
                <a:gd name="T5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82">
                  <a:moveTo>
                    <a:pt x="18" y="0"/>
                  </a:moveTo>
                  <a:cubicBezTo>
                    <a:pt x="10" y="159"/>
                    <a:pt x="10" y="159"/>
                    <a:pt x="10" y="15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21" y="242"/>
                    <a:pt x="21" y="242"/>
                    <a:pt x="21" y="242"/>
                  </a:cubicBezTo>
                  <a:cubicBezTo>
                    <a:pt x="18" y="266"/>
                    <a:pt x="18" y="266"/>
                    <a:pt x="18" y="266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2" y="329"/>
                    <a:pt x="2" y="329"/>
                    <a:pt x="2" y="329"/>
                  </a:cubicBezTo>
                  <a:cubicBezTo>
                    <a:pt x="18" y="342"/>
                    <a:pt x="18" y="342"/>
                    <a:pt x="18" y="342"/>
                  </a:cubicBezTo>
                  <a:cubicBezTo>
                    <a:pt x="18" y="369"/>
                    <a:pt x="18" y="369"/>
                    <a:pt x="18" y="369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6" y="382"/>
                    <a:pt x="12" y="382"/>
                    <a:pt x="18" y="382"/>
                  </a:cubicBezTo>
                  <a:cubicBezTo>
                    <a:pt x="24" y="382"/>
                    <a:pt x="30" y="382"/>
                    <a:pt x="36" y="381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4" y="309"/>
                    <a:pt x="24" y="309"/>
                    <a:pt x="24" y="309"/>
                  </a:cubicBezTo>
                  <a:cubicBezTo>
                    <a:pt x="32" y="303"/>
                    <a:pt x="32" y="303"/>
                    <a:pt x="32" y="303"/>
                  </a:cubicBezTo>
                  <a:cubicBezTo>
                    <a:pt x="29" y="233"/>
                    <a:pt x="29" y="233"/>
                    <a:pt x="29" y="233"/>
                  </a:cubicBezTo>
                  <a:cubicBezTo>
                    <a:pt x="24" y="239"/>
                    <a:pt x="24" y="239"/>
                    <a:pt x="24" y="239"/>
                  </a:cubicBezTo>
                  <a:cubicBezTo>
                    <a:pt x="21" y="215"/>
                    <a:pt x="21" y="215"/>
                    <a:pt x="21" y="21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4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5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6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7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8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9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0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1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2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3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4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5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16"/>
            <p:cNvSpPr>
              <a:spLocks noChangeArrowheads="1"/>
            </p:cNvSpPr>
            <p:nvPr userDrawn="1"/>
          </p:nvSpPr>
          <p:spPr bwMode="gray">
            <a:xfrm>
              <a:off x="5084763" y="2427288"/>
              <a:ext cx="1593850" cy="1495425"/>
            </a:xfrm>
            <a:prstGeom prst="ellipse">
              <a:avLst/>
            </a:prstGeom>
            <a:solidFill>
              <a:srgbClr val="5A8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7"/>
            <p:cNvSpPr>
              <a:spLocks/>
            </p:cNvSpPr>
            <p:nvPr userDrawn="1"/>
          </p:nvSpPr>
          <p:spPr bwMode="gray">
            <a:xfrm>
              <a:off x="5789613" y="2606675"/>
              <a:ext cx="187325" cy="1784350"/>
            </a:xfrm>
            <a:custGeom>
              <a:avLst/>
              <a:gdLst>
                <a:gd name="T0" fmla="*/ 59 w 118"/>
                <a:gd name="T1" fmla="*/ 0 h 1124"/>
                <a:gd name="T2" fmla="*/ 0 w 118"/>
                <a:gd name="T3" fmla="*/ 1124 h 1124"/>
                <a:gd name="T4" fmla="*/ 118 w 118"/>
                <a:gd name="T5" fmla="*/ 1124 h 1124"/>
                <a:gd name="T6" fmla="*/ 59 w 118"/>
                <a:gd name="T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24">
                  <a:moveTo>
                    <a:pt x="59" y="0"/>
                  </a:moveTo>
                  <a:lnTo>
                    <a:pt x="0" y="1124"/>
                  </a:lnTo>
                  <a:lnTo>
                    <a:pt x="118" y="112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8"/>
            <p:cNvSpPr>
              <a:spLocks/>
            </p:cNvSpPr>
            <p:nvPr userDrawn="1"/>
          </p:nvSpPr>
          <p:spPr bwMode="gray">
            <a:xfrm>
              <a:off x="5813425" y="2698750"/>
              <a:ext cx="139700" cy="1265237"/>
            </a:xfrm>
            <a:custGeom>
              <a:avLst/>
              <a:gdLst>
                <a:gd name="T0" fmla="*/ 44 w 88"/>
                <a:gd name="T1" fmla="*/ 0 h 797"/>
                <a:gd name="T2" fmla="*/ 0 w 88"/>
                <a:gd name="T3" fmla="*/ 797 h 797"/>
                <a:gd name="T4" fmla="*/ 88 w 88"/>
                <a:gd name="T5" fmla="*/ 797 h 797"/>
                <a:gd name="T6" fmla="*/ 44 w 88"/>
                <a:gd name="T7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97">
                  <a:moveTo>
                    <a:pt x="44" y="0"/>
                  </a:moveTo>
                  <a:lnTo>
                    <a:pt x="0" y="797"/>
                  </a:lnTo>
                  <a:lnTo>
                    <a:pt x="88" y="79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9"/>
            <p:cNvSpPr>
              <a:spLocks/>
            </p:cNvSpPr>
            <p:nvPr userDrawn="1"/>
          </p:nvSpPr>
          <p:spPr bwMode="gray">
            <a:xfrm>
              <a:off x="5545138" y="3541713"/>
              <a:ext cx="338137" cy="317500"/>
            </a:xfrm>
            <a:custGeom>
              <a:avLst/>
              <a:gdLst>
                <a:gd name="T0" fmla="*/ 0 w 213"/>
                <a:gd name="T1" fmla="*/ 0 h 200"/>
                <a:gd name="T2" fmla="*/ 177 w 213"/>
                <a:gd name="T3" fmla="*/ 200 h 200"/>
                <a:gd name="T4" fmla="*/ 213 w 213"/>
                <a:gd name="T5" fmla="*/ 167 h 200"/>
                <a:gd name="T6" fmla="*/ 0 w 213"/>
                <a:gd name="T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0">
                  <a:moveTo>
                    <a:pt x="0" y="0"/>
                  </a:moveTo>
                  <a:lnTo>
                    <a:pt x="177" y="200"/>
                  </a:lnTo>
                  <a:lnTo>
                    <a:pt x="213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0"/>
            <p:cNvSpPr>
              <a:spLocks/>
            </p:cNvSpPr>
            <p:nvPr userDrawn="1"/>
          </p:nvSpPr>
          <p:spPr bwMode="gray">
            <a:xfrm>
              <a:off x="5605463" y="3163888"/>
              <a:ext cx="298450" cy="279400"/>
            </a:xfrm>
            <a:custGeom>
              <a:avLst/>
              <a:gdLst>
                <a:gd name="T0" fmla="*/ 0 w 188"/>
                <a:gd name="T1" fmla="*/ 0 h 176"/>
                <a:gd name="T2" fmla="*/ 152 w 188"/>
                <a:gd name="T3" fmla="*/ 176 h 176"/>
                <a:gd name="T4" fmla="*/ 188 w 188"/>
                <a:gd name="T5" fmla="*/ 143 h 176"/>
                <a:gd name="T6" fmla="*/ 0 w 188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6">
                  <a:moveTo>
                    <a:pt x="0" y="0"/>
                  </a:moveTo>
                  <a:lnTo>
                    <a:pt x="152" y="176"/>
                  </a:lnTo>
                  <a:lnTo>
                    <a:pt x="188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1"/>
            <p:cNvSpPr>
              <a:spLocks/>
            </p:cNvSpPr>
            <p:nvPr userDrawn="1"/>
          </p:nvSpPr>
          <p:spPr bwMode="gray">
            <a:xfrm>
              <a:off x="5672138" y="2927350"/>
              <a:ext cx="231775" cy="233362"/>
            </a:xfrm>
            <a:custGeom>
              <a:avLst/>
              <a:gdLst>
                <a:gd name="T0" fmla="*/ 0 w 146"/>
                <a:gd name="T1" fmla="*/ 0 h 147"/>
                <a:gd name="T2" fmla="*/ 120 w 146"/>
                <a:gd name="T3" fmla="*/ 147 h 147"/>
                <a:gd name="T4" fmla="*/ 146 w 146"/>
                <a:gd name="T5" fmla="*/ 105 h 147"/>
                <a:gd name="T6" fmla="*/ 0 w 146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7">
                  <a:moveTo>
                    <a:pt x="0" y="0"/>
                  </a:moveTo>
                  <a:lnTo>
                    <a:pt x="120" y="147"/>
                  </a:lnTo>
                  <a:lnTo>
                    <a:pt x="146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2"/>
            <p:cNvSpPr>
              <a:spLocks/>
            </p:cNvSpPr>
            <p:nvPr userDrawn="1"/>
          </p:nvSpPr>
          <p:spPr bwMode="gray">
            <a:xfrm>
              <a:off x="5880100" y="3422650"/>
              <a:ext cx="338137" cy="320675"/>
            </a:xfrm>
            <a:custGeom>
              <a:avLst/>
              <a:gdLst>
                <a:gd name="T0" fmla="*/ 213 w 213"/>
                <a:gd name="T1" fmla="*/ 0 h 202"/>
                <a:gd name="T2" fmla="*/ 36 w 213"/>
                <a:gd name="T3" fmla="*/ 202 h 202"/>
                <a:gd name="T4" fmla="*/ 0 w 213"/>
                <a:gd name="T5" fmla="*/ 168 h 202"/>
                <a:gd name="T6" fmla="*/ 213 w 213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2">
                  <a:moveTo>
                    <a:pt x="213" y="0"/>
                  </a:moveTo>
                  <a:lnTo>
                    <a:pt x="36" y="202"/>
                  </a:lnTo>
                  <a:lnTo>
                    <a:pt x="0" y="16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3"/>
            <p:cNvSpPr>
              <a:spLocks/>
            </p:cNvSpPr>
            <p:nvPr userDrawn="1"/>
          </p:nvSpPr>
          <p:spPr bwMode="gray">
            <a:xfrm>
              <a:off x="5859463" y="3233738"/>
              <a:ext cx="298450" cy="276225"/>
            </a:xfrm>
            <a:custGeom>
              <a:avLst/>
              <a:gdLst>
                <a:gd name="T0" fmla="*/ 188 w 188"/>
                <a:gd name="T1" fmla="*/ 0 h 174"/>
                <a:gd name="T2" fmla="*/ 36 w 188"/>
                <a:gd name="T3" fmla="*/ 174 h 174"/>
                <a:gd name="T4" fmla="*/ 0 w 188"/>
                <a:gd name="T5" fmla="*/ 140 h 174"/>
                <a:gd name="T6" fmla="*/ 188 w 188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4">
                  <a:moveTo>
                    <a:pt x="188" y="0"/>
                  </a:moveTo>
                  <a:lnTo>
                    <a:pt x="36" y="174"/>
                  </a:lnTo>
                  <a:lnTo>
                    <a:pt x="0" y="14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4"/>
            <p:cNvSpPr>
              <a:spLocks/>
            </p:cNvSpPr>
            <p:nvPr userDrawn="1"/>
          </p:nvSpPr>
          <p:spPr bwMode="gray">
            <a:xfrm>
              <a:off x="5883275" y="2830513"/>
              <a:ext cx="130175" cy="160337"/>
            </a:xfrm>
            <a:custGeom>
              <a:avLst/>
              <a:gdLst>
                <a:gd name="T0" fmla="*/ 82 w 82"/>
                <a:gd name="T1" fmla="*/ 0 h 101"/>
                <a:gd name="T2" fmla="*/ 8 w 82"/>
                <a:gd name="T3" fmla="*/ 101 h 101"/>
                <a:gd name="T4" fmla="*/ 0 w 82"/>
                <a:gd name="T5" fmla="*/ 61 h 101"/>
                <a:gd name="T6" fmla="*/ 82 w 8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1">
                  <a:moveTo>
                    <a:pt x="82" y="0"/>
                  </a:moveTo>
                  <a:lnTo>
                    <a:pt x="8" y="101"/>
                  </a:lnTo>
                  <a:lnTo>
                    <a:pt x="0" y="6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5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6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7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8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9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0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1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2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3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4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5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6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7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8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9"/>
            <p:cNvSpPr>
              <a:spLocks/>
            </p:cNvSpPr>
            <p:nvPr userDrawn="1"/>
          </p:nvSpPr>
          <p:spPr bwMode="gray">
            <a:xfrm>
              <a:off x="3676650" y="3308350"/>
              <a:ext cx="533400" cy="755650"/>
            </a:xfrm>
            <a:custGeom>
              <a:avLst/>
              <a:gdLst>
                <a:gd name="T0" fmla="*/ 79 w 159"/>
                <a:gd name="T1" fmla="*/ 0 h 240"/>
                <a:gd name="T2" fmla="*/ 0 w 159"/>
                <a:gd name="T3" fmla="*/ 180 h 240"/>
                <a:gd name="T4" fmla="*/ 27 w 159"/>
                <a:gd name="T5" fmla="*/ 240 h 240"/>
                <a:gd name="T6" fmla="*/ 67 w 159"/>
                <a:gd name="T7" fmla="*/ 222 h 240"/>
                <a:gd name="T8" fmla="*/ 19 w 159"/>
                <a:gd name="T9" fmla="*/ 167 h 240"/>
                <a:gd name="T10" fmla="*/ 70 w 159"/>
                <a:gd name="T11" fmla="*/ 209 h 240"/>
                <a:gd name="T12" fmla="*/ 72 w 159"/>
                <a:gd name="T13" fmla="*/ 165 h 240"/>
                <a:gd name="T14" fmla="*/ 31 w 159"/>
                <a:gd name="T15" fmla="*/ 117 h 240"/>
                <a:gd name="T16" fmla="*/ 73 w 159"/>
                <a:gd name="T17" fmla="*/ 150 h 240"/>
                <a:gd name="T18" fmla="*/ 75 w 159"/>
                <a:gd name="T19" fmla="*/ 107 h 240"/>
                <a:gd name="T20" fmla="*/ 57 w 159"/>
                <a:gd name="T21" fmla="*/ 82 h 240"/>
                <a:gd name="T22" fmla="*/ 76 w 159"/>
                <a:gd name="T23" fmla="*/ 93 h 240"/>
                <a:gd name="T24" fmla="*/ 79 w 159"/>
                <a:gd name="T25" fmla="*/ 17 h 240"/>
                <a:gd name="T26" fmla="*/ 84 w 159"/>
                <a:gd name="T27" fmla="*/ 119 h 240"/>
                <a:gd name="T28" fmla="*/ 109 w 159"/>
                <a:gd name="T29" fmla="*/ 101 h 240"/>
                <a:gd name="T30" fmla="*/ 85 w 159"/>
                <a:gd name="T31" fmla="*/ 131 h 240"/>
                <a:gd name="T32" fmla="*/ 86 w 159"/>
                <a:gd name="T33" fmla="*/ 164 h 240"/>
                <a:gd name="T34" fmla="*/ 123 w 159"/>
                <a:gd name="T35" fmla="*/ 134 h 240"/>
                <a:gd name="T36" fmla="*/ 87 w 159"/>
                <a:gd name="T37" fmla="*/ 177 h 240"/>
                <a:gd name="T38" fmla="*/ 89 w 159"/>
                <a:gd name="T39" fmla="*/ 213 h 240"/>
                <a:gd name="T40" fmla="*/ 119 w 159"/>
                <a:gd name="T41" fmla="*/ 201 h 240"/>
                <a:gd name="T42" fmla="*/ 135 w 159"/>
                <a:gd name="T43" fmla="*/ 188 h 240"/>
                <a:gd name="T44" fmla="*/ 126 w 159"/>
                <a:gd name="T45" fmla="*/ 199 h 240"/>
                <a:gd name="T46" fmla="*/ 158 w 159"/>
                <a:gd name="T47" fmla="*/ 188 h 240"/>
                <a:gd name="T48" fmla="*/ 159 w 159"/>
                <a:gd name="T49" fmla="*/ 180 h 240"/>
                <a:gd name="T50" fmla="*/ 143 w 159"/>
                <a:gd name="T51" fmla="*/ 118 h 240"/>
                <a:gd name="T52" fmla="*/ 102 w 159"/>
                <a:gd name="T53" fmla="*/ 37 h 240"/>
                <a:gd name="T54" fmla="*/ 79 w 159"/>
                <a:gd name="T5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9" h="240">
                  <a:moveTo>
                    <a:pt x="79" y="0"/>
                  </a:moveTo>
                  <a:cubicBezTo>
                    <a:pt x="79" y="0"/>
                    <a:pt x="0" y="118"/>
                    <a:pt x="0" y="180"/>
                  </a:cubicBezTo>
                  <a:cubicBezTo>
                    <a:pt x="0" y="204"/>
                    <a:pt x="10" y="226"/>
                    <a:pt x="27" y="240"/>
                  </a:cubicBezTo>
                  <a:cubicBezTo>
                    <a:pt x="40" y="234"/>
                    <a:pt x="54" y="228"/>
                    <a:pt x="67" y="222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9" y="209"/>
                    <a:pt x="109" y="205"/>
                    <a:pt x="119" y="201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26" y="199"/>
                    <a:pt x="126" y="199"/>
                    <a:pt x="126" y="199"/>
                  </a:cubicBezTo>
                  <a:cubicBezTo>
                    <a:pt x="136" y="195"/>
                    <a:pt x="147" y="191"/>
                    <a:pt x="158" y="188"/>
                  </a:cubicBezTo>
                  <a:cubicBezTo>
                    <a:pt x="158" y="185"/>
                    <a:pt x="159" y="183"/>
                    <a:pt x="159" y="180"/>
                  </a:cubicBezTo>
                  <a:cubicBezTo>
                    <a:pt x="159" y="163"/>
                    <a:pt x="152" y="140"/>
                    <a:pt x="143" y="118"/>
                  </a:cubicBezTo>
                  <a:cubicBezTo>
                    <a:pt x="121" y="97"/>
                    <a:pt x="105" y="69"/>
                    <a:pt x="102" y="37"/>
                  </a:cubicBezTo>
                  <a:cubicBezTo>
                    <a:pt x="89" y="15"/>
                    <a:pt x="79" y="0"/>
                    <a:pt x="79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0"/>
            <p:cNvSpPr>
              <a:spLocks noEditPoints="1"/>
            </p:cNvSpPr>
            <p:nvPr userDrawn="1"/>
          </p:nvSpPr>
          <p:spPr bwMode="gray">
            <a:xfrm>
              <a:off x="3767138" y="3900488"/>
              <a:ext cx="439737" cy="223837"/>
            </a:xfrm>
            <a:custGeom>
              <a:avLst/>
              <a:gdLst>
                <a:gd name="T0" fmla="*/ 40 w 131"/>
                <a:gd name="T1" fmla="*/ 34 h 71"/>
                <a:gd name="T2" fmla="*/ 0 w 131"/>
                <a:gd name="T3" fmla="*/ 52 h 71"/>
                <a:gd name="T4" fmla="*/ 41 w 131"/>
                <a:gd name="T5" fmla="*/ 71 h 71"/>
                <a:gd name="T6" fmla="*/ 42 w 131"/>
                <a:gd name="T7" fmla="*/ 36 h 71"/>
                <a:gd name="T8" fmla="*/ 40 w 131"/>
                <a:gd name="T9" fmla="*/ 34 h 71"/>
                <a:gd name="T10" fmla="*/ 92 w 131"/>
                <a:gd name="T11" fmla="*/ 13 h 71"/>
                <a:gd name="T12" fmla="*/ 62 w 131"/>
                <a:gd name="T13" fmla="*/ 25 h 71"/>
                <a:gd name="T14" fmla="*/ 62 w 131"/>
                <a:gd name="T15" fmla="*/ 38 h 71"/>
                <a:gd name="T16" fmla="*/ 92 w 131"/>
                <a:gd name="T17" fmla="*/ 13 h 71"/>
                <a:gd name="T18" fmla="*/ 131 w 131"/>
                <a:gd name="T19" fmla="*/ 0 h 71"/>
                <a:gd name="T20" fmla="*/ 99 w 131"/>
                <a:gd name="T21" fmla="*/ 11 h 71"/>
                <a:gd name="T22" fmla="*/ 63 w 131"/>
                <a:gd name="T23" fmla="*/ 51 h 71"/>
                <a:gd name="T24" fmla="*/ 64 w 131"/>
                <a:gd name="T25" fmla="*/ 71 h 71"/>
                <a:gd name="T26" fmla="*/ 131 w 131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71">
                  <a:moveTo>
                    <a:pt x="40" y="34"/>
                  </a:moveTo>
                  <a:cubicBezTo>
                    <a:pt x="27" y="40"/>
                    <a:pt x="13" y="46"/>
                    <a:pt x="0" y="52"/>
                  </a:cubicBezTo>
                  <a:cubicBezTo>
                    <a:pt x="11" y="62"/>
                    <a:pt x="25" y="69"/>
                    <a:pt x="41" y="7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moveTo>
                    <a:pt x="92" y="13"/>
                  </a:moveTo>
                  <a:cubicBezTo>
                    <a:pt x="82" y="17"/>
                    <a:pt x="72" y="21"/>
                    <a:pt x="62" y="25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92" y="13"/>
                    <a:pt x="92" y="13"/>
                    <a:pt x="92" y="13"/>
                  </a:cubicBezTo>
                  <a:moveTo>
                    <a:pt x="131" y="0"/>
                  </a:moveTo>
                  <a:cubicBezTo>
                    <a:pt x="120" y="3"/>
                    <a:pt x="109" y="7"/>
                    <a:pt x="99" y="1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100" y="66"/>
                    <a:pt x="128" y="36"/>
                    <a:pt x="131" y="0"/>
                  </a:cubicBezTo>
                </a:path>
              </a:pathLst>
            </a:custGeom>
            <a:solidFill>
              <a:srgbClr val="98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1"/>
            <p:cNvSpPr>
              <a:spLocks/>
            </p:cNvSpPr>
            <p:nvPr userDrawn="1"/>
          </p:nvSpPr>
          <p:spPr bwMode="gray">
            <a:xfrm>
              <a:off x="4019550" y="3425825"/>
              <a:ext cx="136525" cy="254000"/>
            </a:xfrm>
            <a:custGeom>
              <a:avLst/>
              <a:gdLst>
                <a:gd name="T0" fmla="*/ 0 w 41"/>
                <a:gd name="T1" fmla="*/ 0 h 81"/>
                <a:gd name="T2" fmla="*/ 41 w 41"/>
                <a:gd name="T3" fmla="*/ 81 h 81"/>
                <a:gd name="T4" fmla="*/ 0 w 41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81">
                  <a:moveTo>
                    <a:pt x="0" y="0"/>
                  </a:moveTo>
                  <a:cubicBezTo>
                    <a:pt x="3" y="32"/>
                    <a:pt x="19" y="60"/>
                    <a:pt x="41" y="81"/>
                  </a:cubicBezTo>
                  <a:cubicBezTo>
                    <a:pt x="29" y="52"/>
                    <a:pt x="13" y="23"/>
                    <a:pt x="0" y="0"/>
                  </a:cubicBezTo>
                </a:path>
              </a:pathLst>
            </a:custGeom>
            <a:solidFill>
              <a:srgbClr val="89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2"/>
            <p:cNvSpPr>
              <a:spLocks/>
            </p:cNvSpPr>
            <p:nvPr userDrawn="1"/>
          </p:nvSpPr>
          <p:spPr bwMode="gray">
            <a:xfrm>
              <a:off x="3905250" y="3362325"/>
              <a:ext cx="76200" cy="765175"/>
            </a:xfrm>
            <a:custGeom>
              <a:avLst/>
              <a:gdLst>
                <a:gd name="T0" fmla="*/ 11 w 23"/>
                <a:gd name="T1" fmla="*/ 0 h 243"/>
                <a:gd name="T2" fmla="*/ 8 w 23"/>
                <a:gd name="T3" fmla="*/ 76 h 243"/>
                <a:gd name="T4" fmla="*/ 13 w 23"/>
                <a:gd name="T5" fmla="*/ 79 h 243"/>
                <a:gd name="T6" fmla="*/ 7 w 23"/>
                <a:gd name="T7" fmla="*/ 90 h 243"/>
                <a:gd name="T8" fmla="*/ 7 w 23"/>
                <a:gd name="T9" fmla="*/ 90 h 243"/>
                <a:gd name="T10" fmla="*/ 5 w 23"/>
                <a:gd name="T11" fmla="*/ 133 h 243"/>
                <a:gd name="T12" fmla="*/ 9 w 23"/>
                <a:gd name="T13" fmla="*/ 137 h 243"/>
                <a:gd name="T14" fmla="*/ 7 w 23"/>
                <a:gd name="T15" fmla="*/ 152 h 243"/>
                <a:gd name="T16" fmla="*/ 4 w 23"/>
                <a:gd name="T17" fmla="*/ 148 h 243"/>
                <a:gd name="T18" fmla="*/ 2 w 23"/>
                <a:gd name="T19" fmla="*/ 192 h 243"/>
                <a:gd name="T20" fmla="*/ 7 w 23"/>
                <a:gd name="T21" fmla="*/ 197 h 243"/>
                <a:gd name="T22" fmla="*/ 7 w 23"/>
                <a:gd name="T23" fmla="*/ 214 h 243"/>
                <a:gd name="T24" fmla="*/ 1 w 23"/>
                <a:gd name="T25" fmla="*/ 207 h 243"/>
                <a:gd name="T26" fmla="*/ 0 w 23"/>
                <a:gd name="T27" fmla="*/ 242 h 243"/>
                <a:gd name="T28" fmla="*/ 11 w 23"/>
                <a:gd name="T29" fmla="*/ 243 h 243"/>
                <a:gd name="T30" fmla="*/ 23 w 23"/>
                <a:gd name="T31" fmla="*/ 242 h 243"/>
                <a:gd name="T32" fmla="*/ 22 w 23"/>
                <a:gd name="T33" fmla="*/ 222 h 243"/>
                <a:gd name="T34" fmla="*/ 11 w 23"/>
                <a:gd name="T35" fmla="*/ 234 h 243"/>
                <a:gd name="T36" fmla="*/ 11 w 23"/>
                <a:gd name="T37" fmla="*/ 217 h 243"/>
                <a:gd name="T38" fmla="*/ 21 w 23"/>
                <a:gd name="T39" fmla="*/ 209 h 243"/>
                <a:gd name="T40" fmla="*/ 21 w 23"/>
                <a:gd name="T41" fmla="*/ 196 h 243"/>
                <a:gd name="T42" fmla="*/ 19 w 23"/>
                <a:gd name="T43" fmla="*/ 160 h 243"/>
                <a:gd name="T44" fmla="*/ 11 w 23"/>
                <a:gd name="T45" fmla="*/ 169 h 243"/>
                <a:gd name="T46" fmla="*/ 9 w 23"/>
                <a:gd name="T47" fmla="*/ 154 h 243"/>
                <a:gd name="T48" fmla="*/ 18 w 23"/>
                <a:gd name="T49" fmla="*/ 147 h 243"/>
                <a:gd name="T50" fmla="*/ 17 w 23"/>
                <a:gd name="T51" fmla="*/ 114 h 243"/>
                <a:gd name="T52" fmla="*/ 11 w 23"/>
                <a:gd name="T53" fmla="*/ 121 h 243"/>
                <a:gd name="T54" fmla="*/ 7 w 23"/>
                <a:gd name="T55" fmla="*/ 108 h 243"/>
                <a:gd name="T56" fmla="*/ 16 w 23"/>
                <a:gd name="T57" fmla="*/ 102 h 243"/>
                <a:gd name="T58" fmla="*/ 11 w 23"/>
                <a:gd name="T5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43">
                  <a:moveTo>
                    <a:pt x="11" y="0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7" y="243"/>
                    <a:pt x="11" y="243"/>
                  </a:cubicBezTo>
                  <a:cubicBezTo>
                    <a:pt x="15" y="243"/>
                    <a:pt x="19" y="242"/>
                    <a:pt x="23" y="242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3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4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5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6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7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8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9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0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1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2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3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4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gray">
            <a:xfrm>
              <a:off x="10409238" y="4048254"/>
              <a:ext cx="2076448" cy="1139697"/>
            </a:xfrm>
            <a:custGeom>
              <a:avLst/>
              <a:gdLst>
                <a:gd name="connsiteX0" fmla="*/ 2076448 w 2076448"/>
                <a:gd name="connsiteY0" fmla="*/ 0 h 1139697"/>
                <a:gd name="connsiteX1" fmla="*/ 2076448 w 2076448"/>
                <a:gd name="connsiteY1" fmla="*/ 1139697 h 1139697"/>
                <a:gd name="connsiteX2" fmla="*/ 2025476 w 2076448"/>
                <a:gd name="connsiteY2" fmla="*/ 1139697 h 1139697"/>
                <a:gd name="connsiteX3" fmla="*/ 0 w 2076448"/>
                <a:gd name="connsiteY3" fmla="*/ 1139697 h 1139697"/>
                <a:gd name="connsiteX4" fmla="*/ 2011236 w 2076448"/>
                <a:gd name="connsiteY4" fmla="*/ 2027 h 113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48" h="1139697">
                  <a:moveTo>
                    <a:pt x="2076448" y="0"/>
                  </a:moveTo>
                  <a:lnTo>
                    <a:pt x="2076448" y="1139697"/>
                  </a:lnTo>
                  <a:lnTo>
                    <a:pt x="2025476" y="1139697"/>
                  </a:lnTo>
                  <a:cubicBezTo>
                    <a:pt x="1484709" y="1139697"/>
                    <a:pt x="819150" y="1139697"/>
                    <a:pt x="0" y="1139697"/>
                  </a:cubicBezTo>
                  <a:cubicBezTo>
                    <a:pt x="424349" y="499121"/>
                    <a:pt x="1161065" y="55035"/>
                    <a:pt x="2011236" y="2027"/>
                  </a:cubicBezTo>
                  <a:close/>
                </a:path>
              </a:pathLst>
            </a:custGeom>
            <a:solidFill>
              <a:srgbClr val="6AB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Freeform 227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8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9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0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1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32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33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34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5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36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7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8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9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40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41"/>
            <p:cNvSpPr>
              <a:spLocks noEditPoints="1"/>
            </p:cNvSpPr>
            <p:nvPr userDrawn="1"/>
          </p:nvSpPr>
          <p:spPr bwMode="gray">
            <a:xfrm>
              <a:off x="11352213" y="3989388"/>
              <a:ext cx="382587" cy="358775"/>
            </a:xfrm>
            <a:custGeom>
              <a:avLst/>
              <a:gdLst>
                <a:gd name="T0" fmla="*/ 63 w 114"/>
                <a:gd name="T1" fmla="*/ 11 h 114"/>
                <a:gd name="T2" fmla="*/ 33 w 114"/>
                <a:gd name="T3" fmla="*/ 24 h 114"/>
                <a:gd name="T4" fmla="*/ 0 w 114"/>
                <a:gd name="T5" fmla="*/ 114 h 114"/>
                <a:gd name="T6" fmla="*/ 45 w 114"/>
                <a:gd name="T7" fmla="*/ 91 h 114"/>
                <a:gd name="T8" fmla="*/ 25 w 114"/>
                <a:gd name="T9" fmla="*/ 68 h 114"/>
                <a:gd name="T10" fmla="*/ 51 w 114"/>
                <a:gd name="T11" fmla="*/ 88 h 114"/>
                <a:gd name="T12" fmla="*/ 60 w 114"/>
                <a:gd name="T13" fmla="*/ 84 h 114"/>
                <a:gd name="T14" fmla="*/ 61 w 114"/>
                <a:gd name="T15" fmla="*/ 59 h 114"/>
                <a:gd name="T16" fmla="*/ 47 w 114"/>
                <a:gd name="T17" fmla="*/ 38 h 114"/>
                <a:gd name="T18" fmla="*/ 62 w 114"/>
                <a:gd name="T19" fmla="*/ 47 h 114"/>
                <a:gd name="T20" fmla="*/ 63 w 114"/>
                <a:gd name="T21" fmla="*/ 11 h 114"/>
                <a:gd name="T22" fmla="*/ 83 w 114"/>
                <a:gd name="T23" fmla="*/ 0 h 114"/>
                <a:gd name="T24" fmla="*/ 66 w 114"/>
                <a:gd name="T25" fmla="*/ 10 h 114"/>
                <a:gd name="T26" fmla="*/ 69 w 114"/>
                <a:gd name="T27" fmla="*/ 69 h 114"/>
                <a:gd name="T28" fmla="*/ 89 w 114"/>
                <a:gd name="T29" fmla="*/ 54 h 114"/>
                <a:gd name="T30" fmla="*/ 69 w 114"/>
                <a:gd name="T31" fmla="*/ 79 h 114"/>
                <a:gd name="T32" fmla="*/ 69 w 114"/>
                <a:gd name="T33" fmla="*/ 80 h 114"/>
                <a:gd name="T34" fmla="*/ 114 w 114"/>
                <a:gd name="T35" fmla="*/ 62 h 114"/>
                <a:gd name="T36" fmla="*/ 83 w 114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63" y="11"/>
                  </a:moveTo>
                  <a:cubicBezTo>
                    <a:pt x="54" y="16"/>
                    <a:pt x="44" y="21"/>
                    <a:pt x="33" y="24"/>
                  </a:cubicBezTo>
                  <a:cubicBezTo>
                    <a:pt x="18" y="53"/>
                    <a:pt x="2" y="88"/>
                    <a:pt x="0" y="114"/>
                  </a:cubicBezTo>
                  <a:cubicBezTo>
                    <a:pt x="15" y="106"/>
                    <a:pt x="30" y="98"/>
                    <a:pt x="45" y="91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4" y="87"/>
                    <a:pt x="57" y="85"/>
                    <a:pt x="60" y="84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3" y="11"/>
                    <a:pt x="63" y="11"/>
                    <a:pt x="63" y="11"/>
                  </a:cubicBezTo>
                  <a:moveTo>
                    <a:pt x="83" y="0"/>
                  </a:moveTo>
                  <a:cubicBezTo>
                    <a:pt x="77" y="4"/>
                    <a:pt x="72" y="7"/>
                    <a:pt x="66" y="1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4" y="74"/>
                    <a:pt x="99" y="68"/>
                    <a:pt x="114" y="62"/>
                  </a:cubicBezTo>
                  <a:cubicBezTo>
                    <a:pt x="105" y="40"/>
                    <a:pt x="93" y="17"/>
                    <a:pt x="83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42"/>
            <p:cNvSpPr>
              <a:spLocks/>
            </p:cNvSpPr>
            <p:nvPr userDrawn="1"/>
          </p:nvSpPr>
          <p:spPr bwMode="gray">
            <a:xfrm>
              <a:off x="11463338" y="3900488"/>
              <a:ext cx="166687" cy="163512"/>
            </a:xfrm>
            <a:custGeom>
              <a:avLst/>
              <a:gdLst>
                <a:gd name="T0" fmla="*/ 32 w 50"/>
                <a:gd name="T1" fmla="*/ 0 h 52"/>
                <a:gd name="T2" fmla="*/ 0 w 50"/>
                <a:gd name="T3" fmla="*/ 52 h 52"/>
                <a:gd name="T4" fmla="*/ 30 w 50"/>
                <a:gd name="T5" fmla="*/ 39 h 52"/>
                <a:gd name="T6" fmla="*/ 32 w 50"/>
                <a:gd name="T7" fmla="*/ 14 h 52"/>
                <a:gd name="T8" fmla="*/ 33 w 50"/>
                <a:gd name="T9" fmla="*/ 38 h 52"/>
                <a:gd name="T10" fmla="*/ 50 w 50"/>
                <a:gd name="T11" fmla="*/ 28 h 52"/>
                <a:gd name="T12" fmla="*/ 32 w 5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2">
                  <a:moveTo>
                    <a:pt x="32" y="0"/>
                  </a:moveTo>
                  <a:cubicBezTo>
                    <a:pt x="32" y="0"/>
                    <a:pt x="16" y="23"/>
                    <a:pt x="0" y="52"/>
                  </a:cubicBezTo>
                  <a:cubicBezTo>
                    <a:pt x="11" y="49"/>
                    <a:pt x="21" y="44"/>
                    <a:pt x="30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9" y="35"/>
                    <a:pt x="44" y="32"/>
                    <a:pt x="50" y="28"/>
                  </a:cubicBezTo>
                  <a:cubicBezTo>
                    <a:pt x="39" y="11"/>
                    <a:pt x="32" y="0"/>
                    <a:pt x="32" y="0"/>
                  </a:cubicBezTo>
                </a:path>
              </a:pathLst>
            </a:custGeom>
            <a:solidFill>
              <a:srgbClr val="A4C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43"/>
            <p:cNvSpPr>
              <a:spLocks noEditPoints="1"/>
            </p:cNvSpPr>
            <p:nvPr userDrawn="1"/>
          </p:nvSpPr>
          <p:spPr bwMode="gray">
            <a:xfrm>
              <a:off x="11352213" y="4183063"/>
              <a:ext cx="434975" cy="381000"/>
            </a:xfrm>
            <a:custGeom>
              <a:avLst/>
              <a:gdLst>
                <a:gd name="T0" fmla="*/ 45 w 130"/>
                <a:gd name="T1" fmla="*/ 29 h 121"/>
                <a:gd name="T2" fmla="*/ 0 w 130"/>
                <a:gd name="T3" fmla="*/ 52 h 121"/>
                <a:gd name="T4" fmla="*/ 0 w 130"/>
                <a:gd name="T5" fmla="*/ 57 h 121"/>
                <a:gd name="T6" fmla="*/ 55 w 130"/>
                <a:gd name="T7" fmla="*/ 121 h 121"/>
                <a:gd name="T8" fmla="*/ 57 w 130"/>
                <a:gd name="T9" fmla="*/ 93 h 121"/>
                <a:gd name="T10" fmla="*/ 16 w 130"/>
                <a:gd name="T11" fmla="*/ 46 h 121"/>
                <a:gd name="T12" fmla="*/ 57 w 130"/>
                <a:gd name="T13" fmla="*/ 81 h 121"/>
                <a:gd name="T14" fmla="*/ 59 w 130"/>
                <a:gd name="T15" fmla="*/ 45 h 121"/>
                <a:gd name="T16" fmla="*/ 45 w 130"/>
                <a:gd name="T17" fmla="*/ 29 h 121"/>
                <a:gd name="T18" fmla="*/ 60 w 130"/>
                <a:gd name="T19" fmla="*/ 22 h 121"/>
                <a:gd name="T20" fmla="*/ 51 w 130"/>
                <a:gd name="T21" fmla="*/ 26 h 121"/>
                <a:gd name="T22" fmla="*/ 60 w 130"/>
                <a:gd name="T23" fmla="*/ 33 h 121"/>
                <a:gd name="T24" fmla="*/ 60 w 130"/>
                <a:gd name="T25" fmla="*/ 22 h 121"/>
                <a:gd name="T26" fmla="*/ 114 w 130"/>
                <a:gd name="T27" fmla="*/ 0 h 121"/>
                <a:gd name="T28" fmla="*/ 69 w 130"/>
                <a:gd name="T29" fmla="*/ 18 h 121"/>
                <a:gd name="T30" fmla="*/ 70 w 130"/>
                <a:gd name="T31" fmla="*/ 44 h 121"/>
                <a:gd name="T32" fmla="*/ 101 w 130"/>
                <a:gd name="T33" fmla="*/ 20 h 121"/>
                <a:gd name="T34" fmla="*/ 71 w 130"/>
                <a:gd name="T35" fmla="*/ 54 h 121"/>
                <a:gd name="T36" fmla="*/ 73 w 130"/>
                <a:gd name="T37" fmla="*/ 94 h 121"/>
                <a:gd name="T38" fmla="*/ 111 w 130"/>
                <a:gd name="T39" fmla="*/ 63 h 121"/>
                <a:gd name="T40" fmla="*/ 73 w 130"/>
                <a:gd name="T41" fmla="*/ 105 h 121"/>
                <a:gd name="T42" fmla="*/ 74 w 130"/>
                <a:gd name="T43" fmla="*/ 121 h 121"/>
                <a:gd name="T44" fmla="*/ 130 w 130"/>
                <a:gd name="T45" fmla="*/ 57 h 121"/>
                <a:gd name="T46" fmla="*/ 114 w 130"/>
                <a:gd name="T4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1">
                  <a:moveTo>
                    <a:pt x="45" y="29"/>
                  </a:moveTo>
                  <a:cubicBezTo>
                    <a:pt x="30" y="36"/>
                    <a:pt x="15" y="44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90"/>
                    <a:pt x="24" y="117"/>
                    <a:pt x="55" y="121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5" y="29"/>
                    <a:pt x="45" y="29"/>
                    <a:pt x="45" y="29"/>
                  </a:cubicBezTo>
                  <a:moveTo>
                    <a:pt x="60" y="22"/>
                  </a:moveTo>
                  <a:cubicBezTo>
                    <a:pt x="57" y="23"/>
                    <a:pt x="54" y="25"/>
                    <a:pt x="51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22"/>
                    <a:pt x="60" y="22"/>
                    <a:pt x="60" y="22"/>
                  </a:cubicBezTo>
                  <a:moveTo>
                    <a:pt x="114" y="0"/>
                  </a:moveTo>
                  <a:cubicBezTo>
                    <a:pt x="99" y="6"/>
                    <a:pt x="84" y="12"/>
                    <a:pt x="69" y="18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106" y="117"/>
                    <a:pt x="130" y="90"/>
                    <a:pt x="130" y="57"/>
                  </a:cubicBezTo>
                  <a:cubicBezTo>
                    <a:pt x="130" y="41"/>
                    <a:pt x="123" y="21"/>
                    <a:pt x="114" y="0"/>
                  </a:cubicBezTo>
                </a:path>
              </a:pathLst>
            </a:custGeom>
            <a:solidFill>
              <a:srgbClr val="A1C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44"/>
            <p:cNvSpPr>
              <a:spLocks/>
            </p:cNvSpPr>
            <p:nvPr userDrawn="1"/>
          </p:nvSpPr>
          <p:spPr bwMode="gray">
            <a:xfrm>
              <a:off x="11536363" y="3944938"/>
              <a:ext cx="63500" cy="622300"/>
            </a:xfrm>
            <a:custGeom>
              <a:avLst/>
              <a:gdLst>
                <a:gd name="T0" fmla="*/ 10 w 19"/>
                <a:gd name="T1" fmla="*/ 0 h 198"/>
                <a:gd name="T2" fmla="*/ 8 w 19"/>
                <a:gd name="T3" fmla="*/ 25 h 198"/>
                <a:gd name="T4" fmla="*/ 7 w 19"/>
                <a:gd name="T5" fmla="*/ 61 h 198"/>
                <a:gd name="T6" fmla="*/ 11 w 19"/>
                <a:gd name="T7" fmla="*/ 64 h 198"/>
                <a:gd name="T8" fmla="*/ 7 w 19"/>
                <a:gd name="T9" fmla="*/ 73 h 198"/>
                <a:gd name="T10" fmla="*/ 6 w 19"/>
                <a:gd name="T11" fmla="*/ 73 h 198"/>
                <a:gd name="T12" fmla="*/ 5 w 19"/>
                <a:gd name="T13" fmla="*/ 98 h 198"/>
                <a:gd name="T14" fmla="*/ 5 w 19"/>
                <a:gd name="T15" fmla="*/ 109 h 198"/>
                <a:gd name="T16" fmla="*/ 8 w 19"/>
                <a:gd name="T17" fmla="*/ 111 h 198"/>
                <a:gd name="T18" fmla="*/ 7 w 19"/>
                <a:gd name="T19" fmla="*/ 124 h 198"/>
                <a:gd name="T20" fmla="*/ 4 w 19"/>
                <a:gd name="T21" fmla="*/ 121 h 198"/>
                <a:gd name="T22" fmla="*/ 2 w 19"/>
                <a:gd name="T23" fmla="*/ 157 h 198"/>
                <a:gd name="T24" fmla="*/ 7 w 19"/>
                <a:gd name="T25" fmla="*/ 160 h 198"/>
                <a:gd name="T26" fmla="*/ 7 w 19"/>
                <a:gd name="T27" fmla="*/ 174 h 198"/>
                <a:gd name="T28" fmla="*/ 2 w 19"/>
                <a:gd name="T29" fmla="*/ 169 h 198"/>
                <a:gd name="T30" fmla="*/ 0 w 19"/>
                <a:gd name="T31" fmla="*/ 197 h 198"/>
                <a:gd name="T32" fmla="*/ 10 w 19"/>
                <a:gd name="T33" fmla="*/ 198 h 198"/>
                <a:gd name="T34" fmla="*/ 19 w 19"/>
                <a:gd name="T35" fmla="*/ 197 h 198"/>
                <a:gd name="T36" fmla="*/ 18 w 19"/>
                <a:gd name="T37" fmla="*/ 181 h 198"/>
                <a:gd name="T38" fmla="*/ 10 w 19"/>
                <a:gd name="T39" fmla="*/ 191 h 198"/>
                <a:gd name="T40" fmla="*/ 10 w 19"/>
                <a:gd name="T41" fmla="*/ 177 h 198"/>
                <a:gd name="T42" fmla="*/ 18 w 19"/>
                <a:gd name="T43" fmla="*/ 170 h 198"/>
                <a:gd name="T44" fmla="*/ 16 w 19"/>
                <a:gd name="T45" fmla="*/ 130 h 198"/>
                <a:gd name="T46" fmla="*/ 10 w 19"/>
                <a:gd name="T47" fmla="*/ 138 h 198"/>
                <a:gd name="T48" fmla="*/ 8 w 19"/>
                <a:gd name="T49" fmla="*/ 125 h 198"/>
                <a:gd name="T50" fmla="*/ 15 w 19"/>
                <a:gd name="T51" fmla="*/ 120 h 198"/>
                <a:gd name="T52" fmla="*/ 14 w 19"/>
                <a:gd name="T53" fmla="*/ 94 h 198"/>
                <a:gd name="T54" fmla="*/ 14 w 19"/>
                <a:gd name="T55" fmla="*/ 93 h 198"/>
                <a:gd name="T56" fmla="*/ 10 w 19"/>
                <a:gd name="T57" fmla="*/ 99 h 198"/>
                <a:gd name="T58" fmla="*/ 7 w 19"/>
                <a:gd name="T59" fmla="*/ 88 h 198"/>
                <a:gd name="T60" fmla="*/ 14 w 19"/>
                <a:gd name="T61" fmla="*/ 83 h 198"/>
                <a:gd name="T62" fmla="*/ 11 w 19"/>
                <a:gd name="T63" fmla="*/ 24 h 198"/>
                <a:gd name="T64" fmla="*/ 10 w 19"/>
                <a:gd name="T6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198">
                  <a:moveTo>
                    <a:pt x="10" y="0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" y="198"/>
                    <a:pt x="7" y="198"/>
                    <a:pt x="10" y="198"/>
                  </a:cubicBezTo>
                  <a:cubicBezTo>
                    <a:pt x="13" y="198"/>
                    <a:pt x="16" y="198"/>
                    <a:pt x="19" y="197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45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46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7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8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9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50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51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52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53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4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55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56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257"/>
            <p:cNvSpPr>
              <a:spLocks noChangeArrowheads="1"/>
            </p:cNvSpPr>
            <p:nvPr userDrawn="1"/>
          </p:nvSpPr>
          <p:spPr bwMode="gray">
            <a:xfrm>
              <a:off x="103901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258"/>
            <p:cNvSpPr>
              <a:spLocks noChangeArrowheads="1"/>
            </p:cNvSpPr>
            <p:nvPr userDrawn="1"/>
          </p:nvSpPr>
          <p:spPr bwMode="gray">
            <a:xfrm>
              <a:off x="103901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259"/>
            <p:cNvSpPr>
              <a:spLocks noChangeArrowheads="1"/>
            </p:cNvSpPr>
            <p:nvPr userDrawn="1"/>
          </p:nvSpPr>
          <p:spPr bwMode="gray">
            <a:xfrm>
              <a:off x="10390188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260"/>
            <p:cNvSpPr>
              <a:spLocks noChangeArrowheads="1"/>
            </p:cNvSpPr>
            <p:nvPr userDrawn="1"/>
          </p:nvSpPr>
          <p:spPr bwMode="gray">
            <a:xfrm>
              <a:off x="10463213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261"/>
            <p:cNvSpPr>
              <a:spLocks noChangeArrowheads="1"/>
            </p:cNvSpPr>
            <p:nvPr userDrawn="1"/>
          </p:nvSpPr>
          <p:spPr bwMode="gray">
            <a:xfrm>
              <a:off x="11355388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262"/>
            <p:cNvSpPr>
              <a:spLocks noChangeArrowheads="1"/>
            </p:cNvSpPr>
            <p:nvPr userDrawn="1"/>
          </p:nvSpPr>
          <p:spPr bwMode="gray">
            <a:xfrm>
              <a:off x="11428413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263"/>
            <p:cNvSpPr>
              <a:spLocks noChangeArrowheads="1"/>
            </p:cNvSpPr>
            <p:nvPr userDrawn="1"/>
          </p:nvSpPr>
          <p:spPr bwMode="gray">
            <a:xfrm>
              <a:off x="103901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264"/>
            <p:cNvSpPr>
              <a:spLocks noChangeArrowheads="1"/>
            </p:cNvSpPr>
            <p:nvPr userDrawn="1"/>
          </p:nvSpPr>
          <p:spPr bwMode="gray">
            <a:xfrm>
              <a:off x="36464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265"/>
            <p:cNvSpPr>
              <a:spLocks noChangeArrowheads="1"/>
            </p:cNvSpPr>
            <p:nvPr userDrawn="1"/>
          </p:nvSpPr>
          <p:spPr bwMode="gray">
            <a:xfrm>
              <a:off x="36464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266"/>
            <p:cNvSpPr>
              <a:spLocks noChangeArrowheads="1"/>
            </p:cNvSpPr>
            <p:nvPr userDrawn="1"/>
          </p:nvSpPr>
          <p:spPr bwMode="gray">
            <a:xfrm>
              <a:off x="3646488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67"/>
            <p:cNvSpPr>
              <a:spLocks noChangeArrowheads="1"/>
            </p:cNvSpPr>
            <p:nvPr userDrawn="1"/>
          </p:nvSpPr>
          <p:spPr bwMode="gray">
            <a:xfrm>
              <a:off x="3724275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268"/>
            <p:cNvSpPr>
              <a:spLocks noChangeArrowheads="1"/>
            </p:cNvSpPr>
            <p:nvPr userDrawn="1"/>
          </p:nvSpPr>
          <p:spPr bwMode="gray">
            <a:xfrm>
              <a:off x="4611688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269"/>
            <p:cNvSpPr>
              <a:spLocks noChangeArrowheads="1"/>
            </p:cNvSpPr>
            <p:nvPr userDrawn="1"/>
          </p:nvSpPr>
          <p:spPr bwMode="gray">
            <a:xfrm>
              <a:off x="4689475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270"/>
            <p:cNvSpPr>
              <a:spLocks noChangeArrowheads="1"/>
            </p:cNvSpPr>
            <p:nvPr userDrawn="1"/>
          </p:nvSpPr>
          <p:spPr bwMode="gray">
            <a:xfrm>
              <a:off x="36464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73"/>
            <p:cNvSpPr>
              <a:spLocks noChangeArrowheads="1"/>
            </p:cNvSpPr>
            <p:nvPr userDrawn="1"/>
          </p:nvSpPr>
          <p:spPr bwMode="gray">
            <a:xfrm flipH="1">
              <a:off x="4837113" y="4186238"/>
              <a:ext cx="96837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74"/>
            <p:cNvSpPr>
              <a:spLocks noEditPoints="1"/>
            </p:cNvSpPr>
            <p:nvPr userDrawn="1"/>
          </p:nvSpPr>
          <p:spPr bwMode="gray">
            <a:xfrm flipH="1">
              <a:off x="4792662" y="3884613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7 w 89"/>
                <a:gd name="T9" fmla="*/ 106 h 417"/>
                <a:gd name="T10" fmla="*/ 85 w 89"/>
                <a:gd name="T11" fmla="*/ 103 h 417"/>
                <a:gd name="T12" fmla="*/ 73 w 89"/>
                <a:gd name="T13" fmla="*/ 79 h 417"/>
                <a:gd name="T14" fmla="*/ 78 w 89"/>
                <a:gd name="T15" fmla="*/ 77 h 417"/>
                <a:gd name="T16" fmla="*/ 73 w 89"/>
                <a:gd name="T17" fmla="*/ 74 h 417"/>
                <a:gd name="T18" fmla="*/ 69 w 89"/>
                <a:gd name="T19" fmla="*/ 57 h 417"/>
                <a:gd name="T20" fmla="*/ 51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1 w 89"/>
                <a:gd name="T27" fmla="*/ 84 h 417"/>
                <a:gd name="T28" fmla="*/ 40 w 89"/>
                <a:gd name="T29" fmla="*/ 106 h 417"/>
                <a:gd name="T30" fmla="*/ 34 w 89"/>
                <a:gd name="T31" fmla="*/ 108 h 417"/>
                <a:gd name="T32" fmla="*/ 87 w 89"/>
                <a:gd name="T33" fmla="*/ 111 h 417"/>
                <a:gd name="T34" fmla="*/ 87 w 89"/>
                <a:gd name="T35" fmla="*/ 106 h 417"/>
                <a:gd name="T36" fmla="*/ 27 w 89"/>
                <a:gd name="T37" fmla="*/ 164 h 417"/>
                <a:gd name="T38" fmla="*/ 21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2 w 89"/>
                <a:gd name="T45" fmla="*/ 164 h 417"/>
                <a:gd name="T46" fmla="*/ 1 w 89"/>
                <a:gd name="T47" fmla="*/ 165 h 417"/>
                <a:gd name="T48" fmla="*/ 2 w 89"/>
                <a:gd name="T49" fmla="*/ 166 h 417"/>
                <a:gd name="T50" fmla="*/ 3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1 w 89"/>
                <a:gd name="T57" fmla="*/ 417 h 417"/>
                <a:gd name="T58" fmla="*/ 29 w 89"/>
                <a:gd name="T59" fmla="*/ 347 h 417"/>
                <a:gd name="T60" fmla="*/ 21 w 89"/>
                <a:gd name="T61" fmla="*/ 177 h 417"/>
                <a:gd name="T62" fmla="*/ 27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1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9" y="12"/>
                    <a:pt x="21" y="20"/>
                    <a:pt x="21" y="29"/>
                  </a:cubicBezTo>
                  <a:close/>
                  <a:moveTo>
                    <a:pt x="87" y="106"/>
                  </a:moveTo>
                  <a:cubicBezTo>
                    <a:pt x="85" y="106"/>
                    <a:pt x="85" y="106"/>
                    <a:pt x="85" y="106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7" y="100"/>
                    <a:pt x="73" y="93"/>
                    <a:pt x="73" y="8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7" y="79"/>
                    <a:pt x="78" y="78"/>
                    <a:pt x="78" y="77"/>
                  </a:cubicBezTo>
                  <a:cubicBezTo>
                    <a:pt x="78" y="75"/>
                    <a:pt x="77" y="74"/>
                    <a:pt x="75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9"/>
                    <a:pt x="71" y="57"/>
                    <a:pt x="69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7"/>
                    <a:pt x="51" y="59"/>
                    <a:pt x="51" y="6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4"/>
                    <a:pt x="46" y="75"/>
                    <a:pt x="46" y="77"/>
                  </a:cubicBezTo>
                  <a:cubicBezTo>
                    <a:pt x="46" y="78"/>
                    <a:pt x="47" y="79"/>
                    <a:pt x="4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92"/>
                    <a:pt x="46" y="99"/>
                    <a:pt x="40" y="103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7" y="106"/>
                  </a:cubicBezTo>
                  <a:close/>
                  <a:moveTo>
                    <a:pt x="28" y="164"/>
                  </a:moveTo>
                  <a:cubicBezTo>
                    <a:pt x="27" y="164"/>
                    <a:pt x="27" y="164"/>
                    <a:pt x="27" y="164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3" y="160"/>
                    <a:pt x="21" y="157"/>
                    <a:pt x="21" y="15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7"/>
                    <a:pt x="7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1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7" y="169"/>
                    <a:pt x="9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1" y="417"/>
                    <a:pt x="21" y="417"/>
                    <a:pt x="21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1" y="347"/>
                    <a:pt x="21" y="347"/>
                    <a:pt x="21" y="34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3"/>
                    <a:pt x="23" y="170"/>
                    <a:pt x="27" y="168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9" y="164"/>
                    <a:pt x="28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75"/>
            <p:cNvSpPr>
              <a:spLocks/>
            </p:cNvSpPr>
            <p:nvPr userDrawn="1"/>
          </p:nvSpPr>
          <p:spPr bwMode="gray">
            <a:xfrm>
              <a:off x="5119600" y="4970463"/>
              <a:ext cx="265112" cy="217487"/>
            </a:xfrm>
            <a:custGeom>
              <a:avLst/>
              <a:gdLst>
                <a:gd name="T0" fmla="*/ 79 w 79"/>
                <a:gd name="T1" fmla="*/ 69 h 69"/>
                <a:gd name="T2" fmla="*/ 79 w 79"/>
                <a:gd name="T3" fmla="*/ 38 h 69"/>
                <a:gd name="T4" fmla="*/ 41 w 79"/>
                <a:gd name="T5" fmla="*/ 0 h 69"/>
                <a:gd name="T6" fmla="*/ 38 w 79"/>
                <a:gd name="T7" fmla="*/ 0 h 69"/>
                <a:gd name="T8" fmla="*/ 0 w 79"/>
                <a:gd name="T9" fmla="*/ 38 h 69"/>
                <a:gd name="T10" fmla="*/ 0 w 79"/>
                <a:gd name="T11" fmla="*/ 69 h 69"/>
                <a:gd name="T12" fmla="*/ 79 w 7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9">
                  <a:moveTo>
                    <a:pt x="79" y="69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17"/>
                    <a:pt x="62" y="0"/>
                    <a:pt x="4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79" y="6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76"/>
            <p:cNvSpPr>
              <a:spLocks/>
            </p:cNvSpPr>
            <p:nvPr userDrawn="1"/>
          </p:nvSpPr>
          <p:spPr bwMode="gray">
            <a:xfrm>
              <a:off x="5252950" y="5062538"/>
              <a:ext cx="261937" cy="125412"/>
            </a:xfrm>
            <a:custGeom>
              <a:avLst/>
              <a:gdLst>
                <a:gd name="T0" fmla="*/ 78 w 78"/>
                <a:gd name="T1" fmla="*/ 40 h 40"/>
                <a:gd name="T2" fmla="*/ 78 w 78"/>
                <a:gd name="T3" fmla="*/ 38 h 40"/>
                <a:gd name="T4" fmla="*/ 40 w 78"/>
                <a:gd name="T5" fmla="*/ 0 h 40"/>
                <a:gd name="T6" fmla="*/ 38 w 78"/>
                <a:gd name="T7" fmla="*/ 0 h 40"/>
                <a:gd name="T8" fmla="*/ 0 w 78"/>
                <a:gd name="T9" fmla="*/ 38 h 40"/>
                <a:gd name="T10" fmla="*/ 0 w 78"/>
                <a:gd name="T11" fmla="*/ 40 h 40"/>
                <a:gd name="T12" fmla="*/ 78 w 7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0">
                  <a:moveTo>
                    <a:pt x="78" y="40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17"/>
                    <a:pt x="61" y="0"/>
                    <a:pt x="4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8" y="4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77"/>
            <p:cNvSpPr>
              <a:spLocks/>
            </p:cNvSpPr>
            <p:nvPr userDrawn="1"/>
          </p:nvSpPr>
          <p:spPr bwMode="gray">
            <a:xfrm>
              <a:off x="4762500" y="5118100"/>
              <a:ext cx="144462" cy="69850"/>
            </a:xfrm>
            <a:custGeom>
              <a:avLst/>
              <a:gdLst>
                <a:gd name="T0" fmla="*/ 43 w 43"/>
                <a:gd name="T1" fmla="*/ 22 h 22"/>
                <a:gd name="T2" fmla="*/ 43 w 43"/>
                <a:gd name="T3" fmla="*/ 21 h 22"/>
                <a:gd name="T4" fmla="*/ 22 w 43"/>
                <a:gd name="T5" fmla="*/ 0 h 22"/>
                <a:gd name="T6" fmla="*/ 21 w 43"/>
                <a:gd name="T7" fmla="*/ 0 h 22"/>
                <a:gd name="T8" fmla="*/ 0 w 43"/>
                <a:gd name="T9" fmla="*/ 21 h 22"/>
                <a:gd name="T10" fmla="*/ 0 w 43"/>
                <a:gd name="T11" fmla="*/ 22 h 22"/>
                <a:gd name="T12" fmla="*/ 43 w 4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2">
                  <a:moveTo>
                    <a:pt x="43" y="22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4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78"/>
            <p:cNvSpPr>
              <a:spLocks/>
            </p:cNvSpPr>
            <p:nvPr userDrawn="1"/>
          </p:nvSpPr>
          <p:spPr bwMode="gray">
            <a:xfrm>
              <a:off x="4471988" y="4589463"/>
              <a:ext cx="79375" cy="15875"/>
            </a:xfrm>
            <a:custGeom>
              <a:avLst/>
              <a:gdLst>
                <a:gd name="T0" fmla="*/ 0 w 24"/>
                <a:gd name="T1" fmla="*/ 0 h 5"/>
                <a:gd name="T2" fmla="*/ 14 w 24"/>
                <a:gd name="T3" fmla="*/ 5 h 5"/>
                <a:gd name="T4" fmla="*/ 24 w 24"/>
                <a:gd name="T5" fmla="*/ 3 h 5"/>
                <a:gd name="T6" fmla="*/ 18 w 24"/>
                <a:gd name="T7" fmla="*/ 0 h 5"/>
                <a:gd name="T8" fmla="*/ 0 w 2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cubicBezTo>
                    <a:pt x="4" y="3"/>
                    <a:pt x="9" y="5"/>
                    <a:pt x="14" y="5"/>
                  </a:cubicBezTo>
                  <a:cubicBezTo>
                    <a:pt x="18" y="5"/>
                    <a:pt x="21" y="4"/>
                    <a:pt x="24" y="3"/>
                  </a:cubicBezTo>
                  <a:cubicBezTo>
                    <a:pt x="18" y="1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79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80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1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82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83"/>
            <p:cNvSpPr>
              <a:spLocks/>
            </p:cNvSpPr>
            <p:nvPr userDrawn="1"/>
          </p:nvSpPr>
          <p:spPr bwMode="gray">
            <a:xfrm>
              <a:off x="45958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84"/>
            <p:cNvSpPr>
              <a:spLocks/>
            </p:cNvSpPr>
            <p:nvPr userDrawn="1"/>
          </p:nvSpPr>
          <p:spPr bwMode="gray">
            <a:xfrm>
              <a:off x="46085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85"/>
            <p:cNvSpPr>
              <a:spLocks/>
            </p:cNvSpPr>
            <p:nvPr userDrawn="1"/>
          </p:nvSpPr>
          <p:spPr bwMode="gray">
            <a:xfrm>
              <a:off x="4532313" y="4483100"/>
              <a:ext cx="120650" cy="115887"/>
            </a:xfrm>
            <a:custGeom>
              <a:avLst/>
              <a:gdLst>
                <a:gd name="T0" fmla="*/ 22 w 36"/>
                <a:gd name="T1" fmla="*/ 0 h 37"/>
                <a:gd name="T2" fmla="*/ 22 w 36"/>
                <a:gd name="T3" fmla="*/ 2 h 37"/>
                <a:gd name="T4" fmla="*/ 21 w 36"/>
                <a:gd name="T5" fmla="*/ 2 h 37"/>
                <a:gd name="T6" fmla="*/ 22 w 36"/>
                <a:gd name="T7" fmla="*/ 5 h 37"/>
                <a:gd name="T8" fmla="*/ 22 w 36"/>
                <a:gd name="T9" fmla="*/ 10 h 37"/>
                <a:gd name="T10" fmla="*/ 22 w 36"/>
                <a:gd name="T11" fmla="*/ 10 h 37"/>
                <a:gd name="T12" fmla="*/ 23 w 36"/>
                <a:gd name="T13" fmla="*/ 10 h 37"/>
                <a:gd name="T14" fmla="*/ 21 w 36"/>
                <a:gd name="T15" fmla="*/ 32 h 37"/>
                <a:gd name="T16" fmla="*/ 9 w 36"/>
                <a:gd name="T17" fmla="*/ 36 h 37"/>
                <a:gd name="T18" fmla="*/ 0 w 36"/>
                <a:gd name="T19" fmla="*/ 34 h 37"/>
                <a:gd name="T20" fmla="*/ 2 w 36"/>
                <a:gd name="T21" fmla="*/ 37 h 37"/>
                <a:gd name="T22" fmla="*/ 15 w 36"/>
                <a:gd name="T23" fmla="*/ 37 h 37"/>
                <a:gd name="T24" fmla="*/ 28 w 36"/>
                <a:gd name="T25" fmla="*/ 24 h 37"/>
                <a:gd name="T26" fmla="*/ 28 w 36"/>
                <a:gd name="T27" fmla="*/ 15 h 37"/>
                <a:gd name="T28" fmla="*/ 32 w 36"/>
                <a:gd name="T29" fmla="*/ 12 h 37"/>
                <a:gd name="T30" fmla="*/ 36 w 36"/>
                <a:gd name="T31" fmla="*/ 10 h 37"/>
                <a:gd name="T32" fmla="*/ 22 w 36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7" y="17"/>
                    <a:pt x="26" y="26"/>
                    <a:pt x="21" y="32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6" y="36"/>
                    <a:pt x="3" y="36"/>
                    <a:pt x="0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22" y="37"/>
                    <a:pt x="28" y="31"/>
                    <a:pt x="28" y="2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36" y="10"/>
                    <a:pt x="36" y="10"/>
                    <a:pt x="36" y="1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86"/>
            <p:cNvSpPr>
              <a:spLocks/>
            </p:cNvSpPr>
            <p:nvPr userDrawn="1"/>
          </p:nvSpPr>
          <p:spPr bwMode="gray">
            <a:xfrm>
              <a:off x="4532313" y="4518025"/>
              <a:ext cx="87312" cy="77787"/>
            </a:xfrm>
            <a:custGeom>
              <a:avLst/>
              <a:gdLst>
                <a:gd name="T0" fmla="*/ 9 w 26"/>
                <a:gd name="T1" fmla="*/ 25 h 25"/>
                <a:gd name="T2" fmla="*/ 20 w 26"/>
                <a:gd name="T3" fmla="*/ 20 h 25"/>
                <a:gd name="T4" fmla="*/ 22 w 26"/>
                <a:gd name="T5" fmla="*/ 0 h 25"/>
                <a:gd name="T6" fmla="*/ 0 w 26"/>
                <a:gd name="T7" fmla="*/ 22 h 25"/>
                <a:gd name="T8" fmla="*/ 9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9" y="25"/>
                  </a:moveTo>
                  <a:cubicBezTo>
                    <a:pt x="13" y="25"/>
                    <a:pt x="17" y="23"/>
                    <a:pt x="20" y="20"/>
                  </a:cubicBezTo>
                  <a:cubicBezTo>
                    <a:pt x="26" y="15"/>
                    <a:pt x="26" y="6"/>
                    <a:pt x="22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6" y="25"/>
                    <a:pt x="9" y="25"/>
                  </a:cubicBez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87"/>
            <p:cNvSpPr>
              <a:spLocks noChangeArrowheads="1"/>
            </p:cNvSpPr>
            <p:nvPr userDrawn="1"/>
          </p:nvSpPr>
          <p:spPr bwMode="gray">
            <a:xfrm>
              <a:off x="4625975" y="4511675"/>
              <a:ext cx="6350" cy="6350"/>
            </a:xfrm>
            <a:prstGeom prst="ellipse">
              <a:avLst/>
            </a:pr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88"/>
            <p:cNvSpPr>
              <a:spLocks/>
            </p:cNvSpPr>
            <p:nvPr userDrawn="1"/>
          </p:nvSpPr>
          <p:spPr bwMode="gray">
            <a:xfrm>
              <a:off x="4595813" y="45926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89"/>
            <p:cNvSpPr>
              <a:spLocks/>
            </p:cNvSpPr>
            <p:nvPr userDrawn="1"/>
          </p:nvSpPr>
          <p:spPr bwMode="gray">
            <a:xfrm>
              <a:off x="4581525" y="4592638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8 h 8"/>
                <a:gd name="T4" fmla="*/ 0 w 7"/>
                <a:gd name="T5" fmla="*/ 2 h 8"/>
                <a:gd name="T6" fmla="*/ 7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8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394165"/>
            <a:ext cx="5486400" cy="3566160"/>
          </a:xfrm>
          <a:prstGeom prst="rect">
            <a:avLst/>
          </a:prstGeom>
          <a:solidFill>
            <a:srgbClr val="0078D7">
              <a:alpha val="9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1394165"/>
            <a:ext cx="5486400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3222945"/>
            <a:ext cx="5486400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8" name="Picture 227"/>
          <p:cNvPicPr>
            <a:picLocks noChangeAspect="1"/>
          </p:cNvPicPr>
          <p:nvPr userDrawn="1"/>
        </p:nvPicPr>
        <p:blipFill rotWithShape="1">
          <a:blip r:embed="rId3"/>
          <a:srcRect t="888"/>
          <a:stretch/>
        </p:blipFill>
        <p:spPr>
          <a:xfrm>
            <a:off x="0" y="5618510"/>
            <a:ext cx="9326880" cy="1406808"/>
          </a:xfrm>
          <a:prstGeom prst="rect">
            <a:avLst/>
          </a:prstGeom>
        </p:spPr>
      </p:pic>
      <p:pic>
        <p:nvPicPr>
          <p:cNvPr id="222" name="Man with laptop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97340" y="4005964"/>
            <a:ext cx="1137087" cy="2172127"/>
          </a:xfrm>
          <a:prstGeom prst="rect">
            <a:avLst/>
          </a:prstGeom>
        </p:spPr>
      </p:pic>
      <p:pic>
        <p:nvPicPr>
          <p:cNvPr id="223" name="Girl with tablet and basketball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5535" y="4575810"/>
            <a:ext cx="965816" cy="1672160"/>
          </a:xfrm>
          <a:prstGeom prst="rect">
            <a:avLst/>
          </a:prstGeom>
        </p:spPr>
      </p:pic>
      <p:pic>
        <p:nvPicPr>
          <p:cNvPr id="226" name="Woman with phon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47460" y="4144455"/>
            <a:ext cx="860104" cy="2033636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23002" y="5008682"/>
            <a:ext cx="1562583" cy="183351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152" y="6232584"/>
            <a:ext cx="1276687" cy="2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9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25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729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8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0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3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41429"/>
            <a:ext cx="4206240" cy="1555554"/>
          </a:xfrm>
        </p:spPr>
        <p:txBody>
          <a:bodyPr wrap="square">
            <a:spAutoFit/>
          </a:bodyPr>
          <a:lstStyle>
            <a:lvl1pPr>
              <a:defRPr sz="49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5" y="0"/>
            <a:ext cx="4662488" cy="6994525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below</a:t>
            </a:r>
            <a:br>
              <a:rPr lang="en-US" dirty="0" smtClean="0"/>
            </a:br>
            <a:r>
              <a:rPr lang="en-US" dirty="0" smtClean="0"/>
              <a:t>to insert a new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7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3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649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3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5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68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8739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2" y="3145040"/>
            <a:ext cx="3288502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8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3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290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8" pos="3053" userDrawn="1">
          <p15:clr>
            <a:srgbClr val="5ACBF0"/>
          </p15:clr>
        </p15:guide>
        <p15:guide id="9" pos="3629" userDrawn="1">
          <p15:clr>
            <a:srgbClr val="5ACBF0"/>
          </p15:clr>
        </p15:guide>
        <p15:guide id="11" pos="4205" userDrawn="1">
          <p15:clr>
            <a:srgbClr val="5ACBF0"/>
          </p15:clr>
        </p15:guide>
        <p15:guide id="12" pos="4781" userDrawn="1">
          <p15:clr>
            <a:srgbClr val="5ACBF0"/>
          </p15:clr>
        </p15:guide>
        <p15:guide id="14" pos="5357" userDrawn="1">
          <p15:clr>
            <a:srgbClr val="5ACBF0"/>
          </p15:clr>
        </p15:guide>
        <p15:guide id="15" pos="5702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5587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1" r:id="rId1"/>
    <p:sldLayoutId id="2147484267" r:id="rId2"/>
    <p:sldLayoutId id="2147484269" r:id="rId3"/>
    <p:sldLayoutId id="2147484271" r:id="rId4"/>
    <p:sldLayoutId id="2147484273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87" r:id="rId18"/>
    <p:sldLayoutId id="2147484288" r:id="rId19"/>
    <p:sldLayoutId id="2147484289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702">
          <p15:clr>
            <a:srgbClr val="5ACBF0"/>
          </p15:clr>
        </p15:guide>
        <p15:guide id="13" pos="288">
          <p15:clr>
            <a:srgbClr val="C35EA4"/>
          </p15:clr>
        </p15:guide>
        <p15:guide id="14" pos="5587">
          <p15:clr>
            <a:srgbClr val="C35EA4"/>
          </p15:clr>
        </p15:guide>
        <p15:guide id="15" orient="horz" pos="763">
          <p15:clr>
            <a:srgbClr val="5ACBF0"/>
          </p15:clr>
        </p15:guide>
        <p15:guide id="16" orient="horz" pos="1339">
          <p15:clr>
            <a:srgbClr val="5ACBF0"/>
          </p15:clr>
        </p15:guide>
        <p15:guide id="17" orient="horz" pos="1915">
          <p15:clr>
            <a:srgbClr val="5ACBF0"/>
          </p15:clr>
        </p15:guide>
        <p15:guide id="18" orient="horz" pos="2491">
          <p15:clr>
            <a:srgbClr val="5ACBF0"/>
          </p15:clr>
        </p15:guide>
        <p15:guide id="19" orient="horz" pos="3067">
          <p15:clr>
            <a:srgbClr val="5ACBF0"/>
          </p15:clr>
        </p15:guide>
        <p15:guide id="20" orient="horz" pos="3643">
          <p15:clr>
            <a:srgbClr val="5ACBF0"/>
          </p15:clr>
        </p15:guide>
        <p15:guide id="21" orient="horz" pos="4219">
          <p15:clr>
            <a:srgbClr val="5ACBF0"/>
          </p15:clr>
        </p15:guide>
        <p15:guide id="22" orient="horz" pos="302">
          <p15:clr>
            <a:srgbClr val="C35EA4"/>
          </p15:clr>
        </p15:guide>
        <p15:guide id="23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with Construct2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Adina Shanholtz</a:t>
            </a:r>
            <a:endParaRPr lang="en-US" dirty="0" smtClean="0"/>
          </a:p>
          <a:p>
            <a:r>
              <a:rPr lang="en-US" dirty="0" smtClean="0"/>
              <a:t>Microsoft Technical Evangelist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1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759921"/>
            <a:ext cx="8777288" cy="3416320"/>
          </a:xfrm>
        </p:spPr>
        <p:txBody>
          <a:bodyPr/>
          <a:lstStyle/>
          <a:p>
            <a:r>
              <a:rPr lang="en-US" dirty="0" smtClean="0"/>
              <a:t>Computer Science + East Asian Studies Double Major</a:t>
            </a:r>
            <a:endParaRPr lang="en-US" dirty="0" smtClean="0"/>
          </a:p>
          <a:p>
            <a:pPr lvl="1"/>
            <a:r>
              <a:rPr lang="en-US" dirty="0" smtClean="0"/>
              <a:t>At Oberlin College 2015</a:t>
            </a:r>
            <a:endParaRPr lang="en-US" dirty="0" smtClean="0"/>
          </a:p>
          <a:p>
            <a:pPr lvl="0"/>
            <a:r>
              <a:rPr lang="en-US" dirty="0" smtClean="0"/>
              <a:t>Likes web, mobile, and </a:t>
            </a:r>
          </a:p>
          <a:p>
            <a:pPr marL="0" lvl="0" indent="0">
              <a:buNone/>
            </a:pPr>
            <a:r>
              <a:rPr lang="en-US" dirty="0" smtClean="0"/>
              <a:t>  game design</a:t>
            </a:r>
          </a:p>
          <a:p>
            <a:pPr lvl="0"/>
            <a:r>
              <a:rPr lang="en-US" dirty="0" smtClean="0"/>
              <a:t>Speaks Japanese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6863"/>
            <a:ext cx="8777287" cy="917575"/>
          </a:xfrm>
        </p:spPr>
        <p:txBody>
          <a:bodyPr/>
          <a:lstStyle/>
          <a:p>
            <a:r>
              <a:rPr lang="en-US" dirty="0" smtClean="0"/>
              <a:t>About 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81" y="3421062"/>
            <a:ext cx="2209800" cy="294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1241429"/>
            <a:ext cx="4206240" cy="1555554"/>
          </a:xfrm>
        </p:spPr>
        <p:txBody>
          <a:bodyPr/>
          <a:lstStyle/>
          <a:p>
            <a:r>
              <a:rPr lang="en-US" dirty="0" smtClean="0"/>
              <a:t>What is</a:t>
            </a:r>
            <a:br>
              <a:rPr lang="en-US" dirty="0" smtClean="0"/>
            </a:br>
            <a:r>
              <a:rPr lang="en-US" dirty="0" smtClean="0"/>
              <a:t>Construct2?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3594830"/>
          </a:xfrm>
        </p:spPr>
        <p:txBody>
          <a:bodyPr/>
          <a:lstStyle/>
          <a:p>
            <a:r>
              <a:rPr lang="en-US" dirty="0" smtClean="0"/>
              <a:t>Game Design</a:t>
            </a:r>
            <a:endParaRPr lang="en-US" dirty="0" smtClean="0"/>
          </a:p>
          <a:p>
            <a:pPr lvl="1"/>
            <a:r>
              <a:rPr lang="en-US" dirty="0" smtClean="0"/>
              <a:t>What goes into making a great game?</a:t>
            </a:r>
            <a:endParaRPr lang="en-US" dirty="0" smtClean="0"/>
          </a:p>
          <a:p>
            <a:pPr lvl="1"/>
            <a:r>
              <a:rPr lang="en-US" dirty="0" smtClean="0"/>
              <a:t>What components go into making a game in the first place?</a:t>
            </a:r>
            <a:endParaRPr lang="en-US" dirty="0" smtClean="0"/>
          </a:p>
          <a:p>
            <a:r>
              <a:rPr lang="en-US" dirty="0" smtClean="0"/>
              <a:t>Game Logic</a:t>
            </a:r>
            <a:endParaRPr lang="en-US" dirty="0" smtClean="0"/>
          </a:p>
          <a:p>
            <a:pPr lvl="1"/>
            <a:r>
              <a:rPr lang="en-US" dirty="0" smtClean="0"/>
              <a:t>Using Construct2 action script create behaviors like enemy movement.</a:t>
            </a:r>
            <a:endParaRPr lang="en-US" dirty="0" smtClean="0"/>
          </a:p>
          <a:p>
            <a:r>
              <a:rPr lang="en-US" dirty="0" smtClean="0"/>
              <a:t>Character Creation</a:t>
            </a:r>
            <a:endParaRPr lang="en-US" dirty="0" smtClean="0"/>
          </a:p>
          <a:p>
            <a:pPr lvl="1"/>
            <a:r>
              <a:rPr lang="en-US" dirty="0" smtClean="0"/>
              <a:t>Have an artistic flair? Care about game art? </a:t>
            </a:r>
          </a:p>
          <a:p>
            <a:pPr lvl="1"/>
            <a:r>
              <a:rPr lang="en-US" dirty="0" smtClean="0"/>
              <a:t>Animation! Color Palettes! And More! 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3470">
            <a:off x="7206217" y="5264730"/>
            <a:ext cx="914400" cy="10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759921"/>
            <a:ext cx="8777288" cy="3619452"/>
          </a:xfrm>
        </p:spPr>
        <p:txBody>
          <a:bodyPr/>
          <a:lstStyle/>
          <a:p>
            <a:r>
              <a:rPr lang="en-US" dirty="0" smtClean="0"/>
              <a:t>Brand New Video Game!</a:t>
            </a:r>
            <a:endParaRPr lang="en-US" dirty="0" smtClean="0"/>
          </a:p>
          <a:p>
            <a:pPr lvl="0"/>
            <a:r>
              <a:rPr lang="en-US" dirty="0" smtClean="0"/>
              <a:t>Your very own website hosting your new game.</a:t>
            </a:r>
          </a:p>
          <a:p>
            <a:pPr lvl="0"/>
            <a:r>
              <a:rPr lang="en-US" dirty="0" smtClean="0"/>
              <a:t>A developer blog.</a:t>
            </a:r>
          </a:p>
          <a:p>
            <a:pPr lvl="0"/>
            <a:r>
              <a:rPr lang="en-US" dirty="0" smtClean="0"/>
              <a:t>WOW that’s awesome!</a:t>
            </a:r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6863"/>
            <a:ext cx="8777287" cy="917575"/>
          </a:xfrm>
        </p:spPr>
        <p:txBody>
          <a:bodyPr/>
          <a:lstStyle/>
          <a:p>
            <a:r>
              <a:rPr lang="en-US" dirty="0" smtClean="0"/>
              <a:t>What You Get To Take Home</a:t>
            </a:r>
            <a:endParaRPr lang="en-US" sz="36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576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 To See You All </a:t>
            </a:r>
            <a:r>
              <a:rPr lang="en-US" dirty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Consumer_BLUE_2" id="{A859C0E6-B370-4974-A27B-29D14A1FA989}" vid="{5F0BF8F5-BF2C-495E-BAB6-2973B8717998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Consumer_BLUE_2" id="{A859C0E6-B370-4974-A27B-29D14A1FA989}" vid="{7F829AE3-4BA9-4407-8BC2-F81CF3075E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Brand_template_4-3_Consumer_BLUE_2</Template>
  <TotalTime>59</TotalTime>
  <Words>315</Words>
  <Application>Microsoft Office PowerPoint</Application>
  <PresentationFormat>Custom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Game Design with Construct2</vt:lpstr>
      <vt:lpstr>About Me </vt:lpstr>
      <vt:lpstr>What is Construct2?</vt:lpstr>
      <vt:lpstr>What You’ll Learn</vt:lpstr>
      <vt:lpstr>What You Get To Take Home</vt:lpstr>
      <vt:lpstr>Hope To See You All There!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Adina Shanholtz</dc:creator>
  <cp:keywords>MSVID, Brand Guidelines, Branding, Visual Identity, grid</cp:keywords>
  <dc:description>Template: Maryfj_x000d_
Formatting: _x000d_
Audience Type:</dc:description>
  <cp:lastModifiedBy>Adina Shanholtz</cp:lastModifiedBy>
  <cp:revision>7</cp:revision>
  <dcterms:created xsi:type="dcterms:W3CDTF">2015-09-21T14:54:23Z</dcterms:created>
  <dcterms:modified xsi:type="dcterms:W3CDTF">2015-09-21T15:54:00Z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