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8"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2345051-2045-45DA-935E-2E3CA1A69ADC}" type="datetimeFigureOut">
              <a:rPr lang="en-US" smtClean="0"/>
              <a:t>11/30/2022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118105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2345051-2045-45DA-935E-2E3CA1A69ADC}" type="datetimeFigureOut">
              <a:rPr lang="en-US" smtClean="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2410281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2345051-2045-45DA-935E-2E3CA1A69ADC}" type="datetimeFigureOut">
              <a:rPr lang="en-US" smtClean="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1144763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2345051-2045-45DA-935E-2E3CA1A69ADC}" type="datetimeFigureOut">
              <a:rPr lang="en-US" smtClean="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15109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2345051-2045-45DA-935E-2E3CA1A69ADC}" type="datetimeFigureOut">
              <a:rPr lang="en-US" smtClean="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2231847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2345051-2045-45DA-935E-2E3CA1A69ADC}" type="datetimeFigureOut">
              <a:rPr lang="en-US" smtClean="0"/>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2536753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2345051-2045-45DA-935E-2E3CA1A69ADC}" type="datetimeFigureOut">
              <a:rPr lang="en-US" smtClean="0"/>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559365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3254161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112468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399728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2345051-2045-45DA-935E-2E3CA1A69ADC}" type="datetimeFigureOut">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2929649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618166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11/30/2022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115477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389036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11/30/2022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2497427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2345051-2045-45DA-935E-2E3CA1A69ADC}" type="datetimeFigureOut">
              <a:rPr lang="en-US" smtClean="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235456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2345051-2045-45DA-935E-2E3CA1A69ADC}" type="datetimeFigureOut">
              <a:rPr lang="en-US" smtClean="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‹Nº›</a:t>
            </a:fld>
            <a:endParaRPr lang="en-US" dirty="0"/>
          </a:p>
        </p:txBody>
      </p:sp>
    </p:spTree>
    <p:extLst>
      <p:ext uri="{BB962C8B-B14F-4D97-AF65-F5344CB8AC3E}">
        <p14:creationId xmlns:p14="http://schemas.microsoft.com/office/powerpoint/2010/main" val="281409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345051-2045-45DA-935E-2E3CA1A69ADC}" type="datetimeFigureOut">
              <a:rPr lang="en-US" smtClean="0"/>
              <a:t>11/30/2022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CD31F4-64FA-4BA0-9498-67783267A8C8}" type="slidenum">
              <a:rPr lang="en-US" smtClean="0"/>
              <a:t>‹Nº›</a:t>
            </a:fld>
            <a:endParaRPr lang="en-US" dirty="0"/>
          </a:p>
        </p:txBody>
      </p:sp>
    </p:spTree>
    <p:extLst>
      <p:ext uri="{BB962C8B-B14F-4D97-AF65-F5344CB8AC3E}">
        <p14:creationId xmlns:p14="http://schemas.microsoft.com/office/powerpoint/2010/main" val="3084663041"/>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7.gif"/></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3" descr="Ilustración de cubo negro y rojo en 3D">
            <a:extLst>
              <a:ext uri="{FF2B5EF4-FFF2-40B4-BE49-F238E27FC236}">
                <a16:creationId xmlns:a16="http://schemas.microsoft.com/office/drawing/2014/main" id="{4C0FDA62-A1B1-E2CE-F2AC-6EBEF39C9D7C}"/>
              </a:ext>
            </a:extLst>
          </p:cNvPr>
          <p:cNvPicPr>
            <a:picLocks noChangeAspect="1"/>
          </p:cNvPicPr>
          <p:nvPr/>
        </p:nvPicPr>
        <p:blipFill rotWithShape="1">
          <a:blip r:embed="rId2">
            <a:alphaModFix amt="50000"/>
          </a:blip>
          <a:srcRect r="-1" b="6226"/>
          <a:stretch/>
        </p:blipFill>
        <p:spPr>
          <a:xfrm>
            <a:off x="20" y="10"/>
            <a:ext cx="12188931" cy="6857990"/>
          </a:xfrm>
          <a:prstGeom prst="rect">
            <a:avLst/>
          </a:prstGeom>
        </p:spPr>
      </p:pic>
      <p:sp>
        <p:nvSpPr>
          <p:cNvPr id="2" name="Título 1">
            <a:extLst>
              <a:ext uri="{FF2B5EF4-FFF2-40B4-BE49-F238E27FC236}">
                <a16:creationId xmlns:a16="http://schemas.microsoft.com/office/drawing/2014/main" id="{733D2664-2002-DF15-B88D-4AEBD539FD90}"/>
              </a:ext>
            </a:extLst>
          </p:cNvPr>
          <p:cNvSpPr>
            <a:spLocks noGrp="1"/>
          </p:cNvSpPr>
          <p:nvPr>
            <p:ph type="ctrTitle"/>
          </p:nvPr>
        </p:nvSpPr>
        <p:spPr>
          <a:xfrm>
            <a:off x="1527048" y="1124712"/>
            <a:ext cx="9144000" cy="3063240"/>
          </a:xfrm>
        </p:spPr>
        <p:txBody>
          <a:bodyPr>
            <a:normAutofit/>
          </a:bodyPr>
          <a:lstStyle/>
          <a:p>
            <a:pPr algn="ctr"/>
            <a:r>
              <a:rPr lang="en-US"/>
              <a:t>PROCESUAL H4 </a:t>
            </a:r>
            <a:br>
              <a:rPr lang="en-US"/>
            </a:br>
            <a:r>
              <a:rPr lang="en-US"/>
              <a:t>ESTRUCTURA DE DATOS</a:t>
            </a:r>
            <a:endParaRPr lang="es-MX" dirty="0"/>
          </a:p>
        </p:txBody>
      </p:sp>
      <p:sp>
        <p:nvSpPr>
          <p:cNvPr id="3" name="Subtítulo 2">
            <a:extLst>
              <a:ext uri="{FF2B5EF4-FFF2-40B4-BE49-F238E27FC236}">
                <a16:creationId xmlns:a16="http://schemas.microsoft.com/office/drawing/2014/main" id="{28D77302-D4D1-5AA8-26F0-C30C881FC014}"/>
              </a:ext>
            </a:extLst>
          </p:cNvPr>
          <p:cNvSpPr>
            <a:spLocks noGrp="1"/>
          </p:cNvSpPr>
          <p:nvPr>
            <p:ph type="subTitle" idx="1"/>
          </p:nvPr>
        </p:nvSpPr>
        <p:spPr>
          <a:xfrm>
            <a:off x="1527048" y="4599432"/>
            <a:ext cx="9144000" cy="1227520"/>
          </a:xfrm>
        </p:spPr>
        <p:txBody>
          <a:bodyPr>
            <a:normAutofit/>
          </a:bodyPr>
          <a:lstStyle/>
          <a:p>
            <a:pPr algn="ctr">
              <a:lnSpc>
                <a:spcPct val="100000"/>
              </a:lnSpc>
            </a:pPr>
            <a:r>
              <a:rPr lang="en-US" sz="3200"/>
              <a:t>Estudiante: Henry Javier Huarachi Quispe</a:t>
            </a:r>
          </a:p>
          <a:p>
            <a:pPr algn="ctr">
              <a:lnSpc>
                <a:spcPct val="100000"/>
              </a:lnSpc>
            </a:pPr>
            <a:r>
              <a:rPr lang="en-US" sz="3200"/>
              <a:t>Docente: William Barra</a:t>
            </a:r>
            <a:endParaRPr lang="es-MX" sz="3200"/>
          </a:p>
        </p:txBody>
      </p:sp>
    </p:spTree>
    <p:extLst>
      <p:ext uri="{BB962C8B-B14F-4D97-AF65-F5344CB8AC3E}">
        <p14:creationId xmlns:p14="http://schemas.microsoft.com/office/powerpoint/2010/main" val="8008206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7162C-09DE-B7FB-487A-FD4D857116F1}"/>
              </a:ext>
            </a:extLst>
          </p:cNvPr>
          <p:cNvSpPr>
            <a:spLocks noGrp="1"/>
          </p:cNvSpPr>
          <p:nvPr>
            <p:ph type="title"/>
          </p:nvPr>
        </p:nvSpPr>
        <p:spPr>
          <a:xfrm>
            <a:off x="6196262" y="1407694"/>
            <a:ext cx="4511843" cy="1564106"/>
          </a:xfrm>
        </p:spPr>
        <p:txBody>
          <a:bodyPr vert="horz" lIns="91440" tIns="45720" rIns="91440" bIns="45720" rtlCol="0" anchor="b">
            <a:normAutofit fontScale="90000"/>
          </a:bodyPr>
          <a:lstStyle/>
          <a:p>
            <a:pPr>
              <a:lnSpc>
                <a:spcPct val="90000"/>
              </a:lnSpc>
            </a:pPr>
            <a:r>
              <a:rPr lang="en-US" sz="3300" dirty="0">
                <a:solidFill>
                  <a:srgbClr val="FBF9F6"/>
                </a:solidFill>
              </a:rPr>
              <a:t>10.¿A </a:t>
            </a:r>
            <a:r>
              <a:rPr lang="en-US" sz="3300" dirty="0" err="1">
                <a:solidFill>
                  <a:srgbClr val="FBF9F6"/>
                </a:solidFill>
              </a:rPr>
              <a:t>través</a:t>
            </a:r>
            <a:r>
              <a:rPr lang="en-US" sz="3300" dirty="0">
                <a:solidFill>
                  <a:srgbClr val="FBF9F6"/>
                </a:solidFill>
              </a:rPr>
              <a:t> de un </a:t>
            </a:r>
            <a:r>
              <a:rPr lang="en-US" sz="3300" dirty="0" err="1">
                <a:solidFill>
                  <a:srgbClr val="FBF9F6"/>
                </a:solidFill>
              </a:rPr>
              <a:t>gráfico</a:t>
            </a:r>
            <a:r>
              <a:rPr lang="en-US" sz="3300" dirty="0">
                <a:solidFill>
                  <a:srgbClr val="FBF9F6"/>
                </a:solidFill>
              </a:rPr>
              <a:t>, </a:t>
            </a:r>
            <a:r>
              <a:rPr lang="en-US" sz="3300" dirty="0" err="1">
                <a:solidFill>
                  <a:srgbClr val="FBF9F6"/>
                </a:solidFill>
              </a:rPr>
              <a:t>muestre</a:t>
            </a:r>
            <a:r>
              <a:rPr lang="en-US" sz="3300" dirty="0">
                <a:solidFill>
                  <a:srgbClr val="FBF9F6"/>
                </a:solidFill>
              </a:rPr>
              <a:t> </a:t>
            </a:r>
            <a:r>
              <a:rPr lang="en-US" sz="3300" dirty="0" err="1">
                <a:solidFill>
                  <a:srgbClr val="FBF9F6"/>
                </a:solidFill>
              </a:rPr>
              <a:t>los</a:t>
            </a:r>
            <a:r>
              <a:rPr lang="en-US" sz="3300" dirty="0">
                <a:solidFill>
                  <a:srgbClr val="FBF9F6"/>
                </a:solidFill>
              </a:rPr>
              <a:t> </a:t>
            </a:r>
            <a:r>
              <a:rPr lang="en-US" sz="3300" dirty="0" err="1">
                <a:solidFill>
                  <a:srgbClr val="FBF9F6"/>
                </a:solidFill>
              </a:rPr>
              <a:t>métodos</a:t>
            </a:r>
            <a:r>
              <a:rPr lang="en-US" sz="3300" dirty="0">
                <a:solidFill>
                  <a:srgbClr val="FBF9F6"/>
                </a:solidFill>
              </a:rPr>
              <a:t> </a:t>
            </a:r>
            <a:r>
              <a:rPr lang="en-US" sz="3300" dirty="0" err="1">
                <a:solidFill>
                  <a:srgbClr val="FBF9F6"/>
                </a:solidFill>
              </a:rPr>
              <a:t>mínimos</a:t>
            </a:r>
            <a:r>
              <a:rPr lang="en-US" sz="3300" dirty="0">
                <a:solidFill>
                  <a:srgbClr val="FBF9F6"/>
                </a:solidFill>
              </a:rPr>
              <a:t> que </a:t>
            </a:r>
            <a:r>
              <a:rPr lang="en-US" sz="3300" dirty="0" err="1">
                <a:solidFill>
                  <a:srgbClr val="FBF9F6"/>
                </a:solidFill>
              </a:rPr>
              <a:t>debería</a:t>
            </a:r>
            <a:r>
              <a:rPr lang="en-US" sz="3300" dirty="0">
                <a:solidFill>
                  <a:srgbClr val="FBF9F6"/>
                </a:solidFill>
              </a:rPr>
              <a:t> de </a:t>
            </a:r>
            <a:r>
              <a:rPr lang="en-US" sz="3300" dirty="0" err="1">
                <a:solidFill>
                  <a:srgbClr val="FBF9F6"/>
                </a:solidFill>
              </a:rPr>
              <a:t>tener</a:t>
            </a:r>
            <a:r>
              <a:rPr lang="en-US" sz="3300" dirty="0">
                <a:solidFill>
                  <a:srgbClr val="FBF9F6"/>
                </a:solidFill>
              </a:rPr>
              <a:t> </a:t>
            </a:r>
            <a:r>
              <a:rPr lang="en-US" sz="3300" dirty="0" err="1">
                <a:solidFill>
                  <a:srgbClr val="FBF9F6"/>
                </a:solidFill>
              </a:rPr>
              <a:t>una</a:t>
            </a:r>
            <a:r>
              <a:rPr lang="en-US" sz="3300" dirty="0">
                <a:solidFill>
                  <a:srgbClr val="FBF9F6"/>
                </a:solidFill>
              </a:rPr>
              <a:t> COLA?</a:t>
            </a:r>
          </a:p>
        </p:txBody>
      </p:sp>
      <p:pic>
        <p:nvPicPr>
          <p:cNvPr id="5" name="Marcador de contenido 5">
            <a:extLst>
              <a:ext uri="{FF2B5EF4-FFF2-40B4-BE49-F238E27FC236}">
                <a16:creationId xmlns:a16="http://schemas.microsoft.com/office/drawing/2014/main" id="{B9496557-735D-246B-4CD5-887641B63971}"/>
              </a:ext>
            </a:extLst>
          </p:cNvPr>
          <p:cNvPicPr>
            <a:picLocks noGrp="1" noChangeAspect="1"/>
          </p:cNvPicPr>
          <p:nvPr>
            <p:ph idx="1"/>
          </p:nvPr>
        </p:nvPicPr>
        <p:blipFill rotWithShape="1">
          <a:blip r:embed="rId2">
            <a:alphaModFix amt="90000"/>
            <a:extLst>
              <a:ext uri="{28A0092B-C50C-407E-A947-70E740481C1C}">
                <a14:useLocalDpi xmlns:a14="http://schemas.microsoft.com/office/drawing/2010/main" val="0"/>
              </a:ext>
            </a:extLst>
          </a:blip>
          <a:srcRect l="49116" t="21822" r="29188" b="20195"/>
          <a:stretch/>
        </p:blipFill>
        <p:spPr>
          <a:xfrm>
            <a:off x="1247596" y="253995"/>
            <a:ext cx="3781604" cy="5684844"/>
          </a:xfrm>
          <a:prstGeom prst="rect">
            <a:avLst/>
          </a:prstGeom>
        </p:spPr>
      </p:pic>
      <p:sp>
        <p:nvSpPr>
          <p:cNvPr id="4" name="Marcador de texto 3">
            <a:extLst>
              <a:ext uri="{FF2B5EF4-FFF2-40B4-BE49-F238E27FC236}">
                <a16:creationId xmlns:a16="http://schemas.microsoft.com/office/drawing/2014/main" id="{B703FA8D-40D3-C6E9-6FDC-AB673DDED642}"/>
              </a:ext>
            </a:extLst>
          </p:cNvPr>
          <p:cNvSpPr>
            <a:spLocks noGrp="1"/>
          </p:cNvSpPr>
          <p:nvPr>
            <p:ph type="body" sz="half" idx="2"/>
          </p:nvPr>
        </p:nvSpPr>
        <p:spPr>
          <a:xfrm>
            <a:off x="6196261" y="3308684"/>
            <a:ext cx="4748143" cy="2141621"/>
          </a:xfrm>
        </p:spPr>
        <p:txBody>
          <a:bodyPr vert="horz" lIns="91440" tIns="45720" rIns="91440" bIns="45720" rtlCol="0">
            <a:normAutofit/>
          </a:bodyPr>
          <a:lstStyle/>
          <a:p>
            <a:pPr indent="-228600">
              <a:buFont typeface="Arial" panose="020B0604020202020204" pitchFamily="34" charset="0"/>
              <a:buChar char="•"/>
            </a:pPr>
            <a:r>
              <a:rPr lang="en-US" dirty="0" err="1">
                <a:solidFill>
                  <a:srgbClr val="FBF9F6"/>
                </a:solidFill>
              </a:rPr>
              <a:t>Tendriamos</a:t>
            </a:r>
            <a:endParaRPr lang="en-US" dirty="0">
              <a:solidFill>
                <a:srgbClr val="FBF9F6"/>
              </a:solidFill>
            </a:endParaRPr>
          </a:p>
          <a:p>
            <a:pPr indent="-228600">
              <a:buFont typeface="Arial" panose="020B0604020202020204" pitchFamily="34" charset="0"/>
              <a:buChar char="•"/>
            </a:pPr>
            <a:endParaRPr lang="en-US" dirty="0">
              <a:solidFill>
                <a:srgbClr val="FBF9F6"/>
              </a:solidFill>
            </a:endParaRPr>
          </a:p>
        </p:txBody>
      </p:sp>
    </p:spTree>
    <p:extLst>
      <p:ext uri="{BB962C8B-B14F-4D97-AF65-F5344CB8AC3E}">
        <p14:creationId xmlns:p14="http://schemas.microsoft.com/office/powerpoint/2010/main" val="3206098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04"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06" name="Group 205">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07"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8"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11"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2"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3"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4"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5"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6"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7"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8"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9"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0"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1"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2"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3"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4"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7"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8"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9"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0"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1"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2"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3"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4"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5"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6"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7"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8"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9"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0"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1"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2"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3"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4"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5"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6"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7"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48"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9"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0"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1"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2"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3"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4"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5"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6"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7"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8"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9"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0"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262" name="Group 261">
            <a:extLst>
              <a:ext uri="{FF2B5EF4-FFF2-40B4-BE49-F238E27FC236}">
                <a16:creationId xmlns:a16="http://schemas.microsoft.com/office/drawing/2014/main" id="{096A8A5D-137F-4A8A-9811-F7A867F0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63" name="Rectangle 262">
              <a:extLst>
                <a:ext uri="{FF2B5EF4-FFF2-40B4-BE49-F238E27FC236}">
                  <a16:creationId xmlns:a16="http://schemas.microsoft.com/office/drawing/2014/main" id="{6EA64E00-438F-4B4F-9366-7A7230A9A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4" name="Picture 2">
              <a:extLst>
                <a:ext uri="{FF2B5EF4-FFF2-40B4-BE49-F238E27FC236}">
                  <a16:creationId xmlns:a16="http://schemas.microsoft.com/office/drawing/2014/main" id="{59E6386A-8042-4EC7-A981-EFAC2ACB89D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ítulo 1">
            <a:extLst>
              <a:ext uri="{FF2B5EF4-FFF2-40B4-BE49-F238E27FC236}">
                <a16:creationId xmlns:a16="http://schemas.microsoft.com/office/drawing/2014/main" id="{A53143C9-9D11-1365-AB2F-6D6D3E100DAE}"/>
              </a:ext>
            </a:extLst>
          </p:cNvPr>
          <p:cNvSpPr>
            <a:spLocks noGrp="1"/>
          </p:cNvSpPr>
          <p:nvPr>
            <p:ph type="title"/>
          </p:nvPr>
        </p:nvSpPr>
        <p:spPr>
          <a:xfrm>
            <a:off x="7914894" y="1122363"/>
            <a:ext cx="3156229" cy="2387600"/>
          </a:xfrm>
        </p:spPr>
        <p:txBody>
          <a:bodyPr vert="horz" lIns="91440" tIns="45720" rIns="91440" bIns="45720" rtlCol="0" anchor="b">
            <a:normAutofit/>
          </a:bodyPr>
          <a:lstStyle/>
          <a:p>
            <a:r>
              <a:rPr lang="en-US" sz="2600" dirty="0" err="1"/>
              <a:t>Parte</a:t>
            </a:r>
            <a:r>
              <a:rPr lang="en-US" sz="2600" dirty="0"/>
              <a:t> </a:t>
            </a:r>
            <a:r>
              <a:rPr lang="en-US" sz="2600" dirty="0" err="1"/>
              <a:t>practica</a:t>
            </a:r>
            <a:br>
              <a:rPr lang="en-US" sz="2600" dirty="0"/>
            </a:br>
            <a:r>
              <a:rPr lang="en-US" sz="2600" dirty="0"/>
              <a:t>11. </a:t>
            </a:r>
            <a:r>
              <a:rPr lang="en-US" sz="2600" dirty="0" err="1"/>
              <a:t>Crear</a:t>
            </a:r>
            <a:r>
              <a:rPr lang="en-US" sz="2600" dirty="0"/>
              <a:t> las </a:t>
            </a:r>
            <a:r>
              <a:rPr lang="en-US" sz="2600" dirty="0" err="1"/>
              <a:t>clases</a:t>
            </a:r>
            <a:r>
              <a:rPr lang="en-US" sz="2600" dirty="0"/>
              <a:t> </a:t>
            </a:r>
            <a:r>
              <a:rPr lang="en-US" sz="2600" dirty="0" err="1"/>
              <a:t>necesarias</a:t>
            </a:r>
            <a:r>
              <a:rPr lang="en-US" sz="2600" dirty="0"/>
              <a:t> para la cola DE CLIENTES.</a:t>
            </a:r>
          </a:p>
        </p:txBody>
      </p:sp>
      <p:pic>
        <p:nvPicPr>
          <p:cNvPr id="7" name="Imagen 6">
            <a:extLst>
              <a:ext uri="{FF2B5EF4-FFF2-40B4-BE49-F238E27FC236}">
                <a16:creationId xmlns:a16="http://schemas.microsoft.com/office/drawing/2014/main" id="{F880492A-F4B0-23C8-4C04-7FB352651F04}"/>
              </a:ext>
            </a:extLst>
          </p:cNvPr>
          <p:cNvPicPr>
            <a:picLocks noChangeAspect="1"/>
          </p:cNvPicPr>
          <p:nvPr/>
        </p:nvPicPr>
        <p:blipFill rotWithShape="1">
          <a:blip r:embed="rId4"/>
          <a:srcRect l="19442" r="18562"/>
          <a:stretch/>
        </p:blipFill>
        <p:spPr>
          <a:xfrm>
            <a:off x="-5597" y="10"/>
            <a:ext cx="7558541" cy="6857990"/>
          </a:xfrm>
          <a:prstGeom prst="rect">
            <a:avLst/>
          </a:prstGeom>
        </p:spPr>
      </p:pic>
      <p:grpSp>
        <p:nvGrpSpPr>
          <p:cNvPr id="266" name="Group 265">
            <a:extLst>
              <a:ext uri="{FF2B5EF4-FFF2-40B4-BE49-F238E27FC236}">
                <a16:creationId xmlns:a16="http://schemas.microsoft.com/office/drawing/2014/main" id="{0FA686C7-6B08-416F-AEF3-C204079363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67" name="Rectangle 5">
              <a:extLst>
                <a:ext uri="{FF2B5EF4-FFF2-40B4-BE49-F238E27FC236}">
                  <a16:creationId xmlns:a16="http://schemas.microsoft.com/office/drawing/2014/main" id="{2BBDDDB2-3938-4066-91BA-4907AF8826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68" name="Freeform 6">
              <a:extLst>
                <a:ext uri="{FF2B5EF4-FFF2-40B4-BE49-F238E27FC236}">
                  <a16:creationId xmlns:a16="http://schemas.microsoft.com/office/drawing/2014/main" id="{D2125FCC-F305-4C4C-9CB1-14B83ADD73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9" name="Freeform 7">
              <a:extLst>
                <a:ext uri="{FF2B5EF4-FFF2-40B4-BE49-F238E27FC236}">
                  <a16:creationId xmlns:a16="http://schemas.microsoft.com/office/drawing/2014/main" id="{96643530-0EE0-4AC8-8241-ED8E26ED8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0" name="Rectangle 8">
              <a:extLst>
                <a:ext uri="{FF2B5EF4-FFF2-40B4-BE49-F238E27FC236}">
                  <a16:creationId xmlns:a16="http://schemas.microsoft.com/office/drawing/2014/main" id="{A784F0C8-95D3-4D7D-8FA9-326D3DEA266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71" name="Freeform 9">
              <a:extLst>
                <a:ext uri="{FF2B5EF4-FFF2-40B4-BE49-F238E27FC236}">
                  <a16:creationId xmlns:a16="http://schemas.microsoft.com/office/drawing/2014/main" id="{4D49008E-3A2F-4C2C-85EB-1D228F38E6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2" name="Freeform 10">
              <a:extLst>
                <a:ext uri="{FF2B5EF4-FFF2-40B4-BE49-F238E27FC236}">
                  <a16:creationId xmlns:a16="http://schemas.microsoft.com/office/drawing/2014/main" id="{B09CB0F8-91EE-4A04-91CD-9B9D390ED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3" name="Freeform 11">
              <a:extLst>
                <a:ext uri="{FF2B5EF4-FFF2-40B4-BE49-F238E27FC236}">
                  <a16:creationId xmlns:a16="http://schemas.microsoft.com/office/drawing/2014/main" id="{954CB039-9A52-4C07-BDB1-747876D86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4" name="Freeform 12">
              <a:extLst>
                <a:ext uri="{FF2B5EF4-FFF2-40B4-BE49-F238E27FC236}">
                  <a16:creationId xmlns:a16="http://schemas.microsoft.com/office/drawing/2014/main" id="{AD9FE313-C425-42A8-92A9-82E74C4096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5" name="Freeform 13">
              <a:extLst>
                <a:ext uri="{FF2B5EF4-FFF2-40B4-BE49-F238E27FC236}">
                  <a16:creationId xmlns:a16="http://schemas.microsoft.com/office/drawing/2014/main" id="{CD506FC5-3A23-48B7-9771-7B77E6DA0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6" name="Freeform 14">
              <a:extLst>
                <a:ext uri="{FF2B5EF4-FFF2-40B4-BE49-F238E27FC236}">
                  <a16:creationId xmlns:a16="http://schemas.microsoft.com/office/drawing/2014/main" id="{6FF54CDF-21B0-46AE-B402-234E62F9D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7" name="Freeform 15">
              <a:extLst>
                <a:ext uri="{FF2B5EF4-FFF2-40B4-BE49-F238E27FC236}">
                  <a16:creationId xmlns:a16="http://schemas.microsoft.com/office/drawing/2014/main" id="{EE88784D-C24D-4FBD-AF34-85BA74966F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8" name="Freeform 16">
              <a:extLst>
                <a:ext uri="{FF2B5EF4-FFF2-40B4-BE49-F238E27FC236}">
                  <a16:creationId xmlns:a16="http://schemas.microsoft.com/office/drawing/2014/main" id="{F524C128-9723-4A4D-BFB5-7EBD5B24FB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9" name="Freeform 17">
              <a:extLst>
                <a:ext uri="{FF2B5EF4-FFF2-40B4-BE49-F238E27FC236}">
                  <a16:creationId xmlns:a16="http://schemas.microsoft.com/office/drawing/2014/main" id="{9C742EF7-4F82-4B4A-9693-4F794B6A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0" name="Freeform 18">
              <a:extLst>
                <a:ext uri="{FF2B5EF4-FFF2-40B4-BE49-F238E27FC236}">
                  <a16:creationId xmlns:a16="http://schemas.microsoft.com/office/drawing/2014/main" id="{0265747A-2114-4F0F-81B6-618FD389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1" name="Freeform 19">
              <a:extLst>
                <a:ext uri="{FF2B5EF4-FFF2-40B4-BE49-F238E27FC236}">
                  <a16:creationId xmlns:a16="http://schemas.microsoft.com/office/drawing/2014/main" id="{99E488E3-470E-4FC6-A3B0-141DF162D8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2" name="Freeform 20">
              <a:extLst>
                <a:ext uri="{FF2B5EF4-FFF2-40B4-BE49-F238E27FC236}">
                  <a16:creationId xmlns:a16="http://schemas.microsoft.com/office/drawing/2014/main" id="{612B7DC5-03F3-4B7B-9520-D66144F1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3" name="Freeform 21">
              <a:extLst>
                <a:ext uri="{FF2B5EF4-FFF2-40B4-BE49-F238E27FC236}">
                  <a16:creationId xmlns:a16="http://schemas.microsoft.com/office/drawing/2014/main" id="{B2355AA2-DB69-485A-B600-E3DF02F2D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4" name="Freeform 22">
              <a:extLst>
                <a:ext uri="{FF2B5EF4-FFF2-40B4-BE49-F238E27FC236}">
                  <a16:creationId xmlns:a16="http://schemas.microsoft.com/office/drawing/2014/main" id="{4DC3AC80-2B15-428E-8B1E-53312C666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5" name="Freeform 23">
              <a:extLst>
                <a:ext uri="{FF2B5EF4-FFF2-40B4-BE49-F238E27FC236}">
                  <a16:creationId xmlns:a16="http://schemas.microsoft.com/office/drawing/2014/main" id="{C48F81D6-640C-4483-9773-8C7BFF461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6" name="Freeform 24">
              <a:extLst>
                <a:ext uri="{FF2B5EF4-FFF2-40B4-BE49-F238E27FC236}">
                  <a16:creationId xmlns:a16="http://schemas.microsoft.com/office/drawing/2014/main" id="{C7AA2EE3-7411-4DCB-B79E-0C5C95D7C7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7" name="Freeform 25">
              <a:extLst>
                <a:ext uri="{FF2B5EF4-FFF2-40B4-BE49-F238E27FC236}">
                  <a16:creationId xmlns:a16="http://schemas.microsoft.com/office/drawing/2014/main" id="{8B84BFA3-B122-4CA5-8C28-79134C97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8" name="Freeform 26">
              <a:extLst>
                <a:ext uri="{FF2B5EF4-FFF2-40B4-BE49-F238E27FC236}">
                  <a16:creationId xmlns:a16="http://schemas.microsoft.com/office/drawing/2014/main" id="{A7C22B06-B32B-46EB-9428-B7CA7DA1F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9" name="Freeform 27">
              <a:extLst>
                <a:ext uri="{FF2B5EF4-FFF2-40B4-BE49-F238E27FC236}">
                  <a16:creationId xmlns:a16="http://schemas.microsoft.com/office/drawing/2014/main" id="{1AE1D740-5AF4-4B8F-B533-C8CD4E56E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0" name="Freeform 28">
              <a:extLst>
                <a:ext uri="{FF2B5EF4-FFF2-40B4-BE49-F238E27FC236}">
                  <a16:creationId xmlns:a16="http://schemas.microsoft.com/office/drawing/2014/main" id="{555B0792-99B8-4014-AC84-7B39D21294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1" name="Freeform 29">
              <a:extLst>
                <a:ext uri="{FF2B5EF4-FFF2-40B4-BE49-F238E27FC236}">
                  <a16:creationId xmlns:a16="http://schemas.microsoft.com/office/drawing/2014/main" id="{395B90B6-A4DE-4EEF-B53E-395E8D4AF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2" name="Freeform 30">
              <a:extLst>
                <a:ext uri="{FF2B5EF4-FFF2-40B4-BE49-F238E27FC236}">
                  <a16:creationId xmlns:a16="http://schemas.microsoft.com/office/drawing/2014/main" id="{A0117576-A27F-4175-BD9D-EE15C96D9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3" name="Freeform 31">
              <a:extLst>
                <a:ext uri="{FF2B5EF4-FFF2-40B4-BE49-F238E27FC236}">
                  <a16:creationId xmlns:a16="http://schemas.microsoft.com/office/drawing/2014/main" id="{93C8332E-93D3-4919-A977-06EC76556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4" name="Freeform 32">
              <a:extLst>
                <a:ext uri="{FF2B5EF4-FFF2-40B4-BE49-F238E27FC236}">
                  <a16:creationId xmlns:a16="http://schemas.microsoft.com/office/drawing/2014/main" id="{B086AC0E-8130-47AC-A510-5285FAE659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5" name="Rectangle 33">
              <a:extLst>
                <a:ext uri="{FF2B5EF4-FFF2-40B4-BE49-F238E27FC236}">
                  <a16:creationId xmlns:a16="http://schemas.microsoft.com/office/drawing/2014/main" id="{DF1BC1DF-8089-49D8-9535-EAB0D7C9A4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96" name="Freeform 34">
              <a:extLst>
                <a:ext uri="{FF2B5EF4-FFF2-40B4-BE49-F238E27FC236}">
                  <a16:creationId xmlns:a16="http://schemas.microsoft.com/office/drawing/2014/main" id="{97388BAE-DCB9-4B88-9CDE-6FA3304D3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7" name="Freeform 35">
              <a:extLst>
                <a:ext uri="{FF2B5EF4-FFF2-40B4-BE49-F238E27FC236}">
                  <a16:creationId xmlns:a16="http://schemas.microsoft.com/office/drawing/2014/main" id="{7E059A96-E5FE-4EE1-9C6D-3AB208BF6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8" name="Freeform 36">
              <a:extLst>
                <a:ext uri="{FF2B5EF4-FFF2-40B4-BE49-F238E27FC236}">
                  <a16:creationId xmlns:a16="http://schemas.microsoft.com/office/drawing/2014/main" id="{CD6A3DCE-FBEE-41E7-A0EC-CA23A1DF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9" name="Freeform 37">
              <a:extLst>
                <a:ext uri="{FF2B5EF4-FFF2-40B4-BE49-F238E27FC236}">
                  <a16:creationId xmlns:a16="http://schemas.microsoft.com/office/drawing/2014/main" id="{52966C83-B07E-463F-B982-F3E074D9D1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0" name="Freeform 38">
              <a:extLst>
                <a:ext uri="{FF2B5EF4-FFF2-40B4-BE49-F238E27FC236}">
                  <a16:creationId xmlns:a16="http://schemas.microsoft.com/office/drawing/2014/main" id="{0F475B53-6578-4C68-AC7C-3BE28EA6A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1" name="Freeform 39">
              <a:extLst>
                <a:ext uri="{FF2B5EF4-FFF2-40B4-BE49-F238E27FC236}">
                  <a16:creationId xmlns:a16="http://schemas.microsoft.com/office/drawing/2014/main" id="{8475C02B-D024-4E20-9EF3-2A7E96740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2" name="Freeform 40">
              <a:extLst>
                <a:ext uri="{FF2B5EF4-FFF2-40B4-BE49-F238E27FC236}">
                  <a16:creationId xmlns:a16="http://schemas.microsoft.com/office/drawing/2014/main" id="{1F5EF5DC-7372-4549-B0A6-800F19406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3" name="Freeform 41">
              <a:extLst>
                <a:ext uri="{FF2B5EF4-FFF2-40B4-BE49-F238E27FC236}">
                  <a16:creationId xmlns:a16="http://schemas.microsoft.com/office/drawing/2014/main" id="{8B908D96-CCB2-426B-862C-2BDB2AF71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4" name="Freeform 42">
              <a:extLst>
                <a:ext uri="{FF2B5EF4-FFF2-40B4-BE49-F238E27FC236}">
                  <a16:creationId xmlns:a16="http://schemas.microsoft.com/office/drawing/2014/main" id="{26752E6D-E46B-4DA2-B280-5C696EF4FD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5" name="Freeform 43">
              <a:extLst>
                <a:ext uri="{FF2B5EF4-FFF2-40B4-BE49-F238E27FC236}">
                  <a16:creationId xmlns:a16="http://schemas.microsoft.com/office/drawing/2014/main" id="{011E7A27-73CF-4E1E-8AE2-B88B96F3B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6" name="Freeform 44">
              <a:extLst>
                <a:ext uri="{FF2B5EF4-FFF2-40B4-BE49-F238E27FC236}">
                  <a16:creationId xmlns:a16="http://schemas.microsoft.com/office/drawing/2014/main" id="{1DBE1EE2-4667-4A45-80F7-217D3B6FA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7" name="Rectangle 45">
              <a:extLst>
                <a:ext uri="{FF2B5EF4-FFF2-40B4-BE49-F238E27FC236}">
                  <a16:creationId xmlns:a16="http://schemas.microsoft.com/office/drawing/2014/main" id="{A48239BC-3712-4110-AE92-4AC892603DE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08" name="Freeform 46">
              <a:extLst>
                <a:ext uri="{FF2B5EF4-FFF2-40B4-BE49-F238E27FC236}">
                  <a16:creationId xmlns:a16="http://schemas.microsoft.com/office/drawing/2014/main" id="{14B6D739-1C93-4350-BC14-ED88C6341B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9" name="Freeform 47">
              <a:extLst>
                <a:ext uri="{FF2B5EF4-FFF2-40B4-BE49-F238E27FC236}">
                  <a16:creationId xmlns:a16="http://schemas.microsoft.com/office/drawing/2014/main" id="{2F73DF89-CB95-4798-90CA-B7A1DF2D36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0" name="Freeform 48">
              <a:extLst>
                <a:ext uri="{FF2B5EF4-FFF2-40B4-BE49-F238E27FC236}">
                  <a16:creationId xmlns:a16="http://schemas.microsoft.com/office/drawing/2014/main" id="{1DA7D977-8D60-47B5-8071-30A6FA0C9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1" name="Freeform 49">
              <a:extLst>
                <a:ext uri="{FF2B5EF4-FFF2-40B4-BE49-F238E27FC236}">
                  <a16:creationId xmlns:a16="http://schemas.microsoft.com/office/drawing/2014/main" id="{4A241594-4FC5-4570-94B2-724F248A6B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2" name="Freeform 50">
              <a:extLst>
                <a:ext uri="{FF2B5EF4-FFF2-40B4-BE49-F238E27FC236}">
                  <a16:creationId xmlns:a16="http://schemas.microsoft.com/office/drawing/2014/main" id="{9D31F634-1A34-473E-A0FA-D06EB57D97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3" name="Freeform 51">
              <a:extLst>
                <a:ext uri="{FF2B5EF4-FFF2-40B4-BE49-F238E27FC236}">
                  <a16:creationId xmlns:a16="http://schemas.microsoft.com/office/drawing/2014/main" id="{CE20C679-7385-48FF-BBE5-5BA7C0E70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4" name="Freeform 52">
              <a:extLst>
                <a:ext uri="{FF2B5EF4-FFF2-40B4-BE49-F238E27FC236}">
                  <a16:creationId xmlns:a16="http://schemas.microsoft.com/office/drawing/2014/main" id="{ADF9CA3B-265F-4927-BA79-0A676AF3F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5" name="Freeform 53">
              <a:extLst>
                <a:ext uri="{FF2B5EF4-FFF2-40B4-BE49-F238E27FC236}">
                  <a16:creationId xmlns:a16="http://schemas.microsoft.com/office/drawing/2014/main" id="{B138D01D-340C-4DB0-A0E1-D54B9319D5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6" name="Freeform 54">
              <a:extLst>
                <a:ext uri="{FF2B5EF4-FFF2-40B4-BE49-F238E27FC236}">
                  <a16:creationId xmlns:a16="http://schemas.microsoft.com/office/drawing/2014/main" id="{B56918B0-069B-4C98-995E-4D6B0B176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7" name="Freeform 55">
              <a:extLst>
                <a:ext uri="{FF2B5EF4-FFF2-40B4-BE49-F238E27FC236}">
                  <a16:creationId xmlns:a16="http://schemas.microsoft.com/office/drawing/2014/main" id="{2BD45940-09B7-4CD3-90E7-0EA2CF6A03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8" name="Freeform 56">
              <a:extLst>
                <a:ext uri="{FF2B5EF4-FFF2-40B4-BE49-F238E27FC236}">
                  <a16:creationId xmlns:a16="http://schemas.microsoft.com/office/drawing/2014/main" id="{347A8664-7179-419E-A26E-8250762910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9" name="Freeform 57">
              <a:extLst>
                <a:ext uri="{FF2B5EF4-FFF2-40B4-BE49-F238E27FC236}">
                  <a16:creationId xmlns:a16="http://schemas.microsoft.com/office/drawing/2014/main" id="{B7350394-4D50-4E2E-8AF2-F4A52E734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0" name="Freeform 58">
              <a:extLst>
                <a:ext uri="{FF2B5EF4-FFF2-40B4-BE49-F238E27FC236}">
                  <a16:creationId xmlns:a16="http://schemas.microsoft.com/office/drawing/2014/main" id="{6B464294-4049-4542-A83E-22B8CC6331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322" name="Group 321">
            <a:extLst>
              <a:ext uri="{FF2B5EF4-FFF2-40B4-BE49-F238E27FC236}">
                <a16:creationId xmlns:a16="http://schemas.microsoft.com/office/drawing/2014/main" id="{4C78E281-F596-4ECB-979A-89D89452AA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323" name="Freeform 32">
              <a:extLst>
                <a:ext uri="{FF2B5EF4-FFF2-40B4-BE49-F238E27FC236}">
                  <a16:creationId xmlns:a16="http://schemas.microsoft.com/office/drawing/2014/main" id="{C20E68C0-5C9E-4DA6-83AD-0EC3179BB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4" name="Freeform 33">
              <a:extLst>
                <a:ext uri="{FF2B5EF4-FFF2-40B4-BE49-F238E27FC236}">
                  <a16:creationId xmlns:a16="http://schemas.microsoft.com/office/drawing/2014/main" id="{80C08ED9-C9F6-4168-816A-F5C5F3AF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5" name="Freeform 34">
              <a:extLst>
                <a:ext uri="{FF2B5EF4-FFF2-40B4-BE49-F238E27FC236}">
                  <a16:creationId xmlns:a16="http://schemas.microsoft.com/office/drawing/2014/main" id="{0A83E4BF-890D-4E0A-A720-48088D4224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6" name="Freeform 35">
              <a:extLst>
                <a:ext uri="{FF2B5EF4-FFF2-40B4-BE49-F238E27FC236}">
                  <a16:creationId xmlns:a16="http://schemas.microsoft.com/office/drawing/2014/main" id="{996F9B33-C769-451E-9044-EA85C625C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7" name="Freeform 36">
              <a:extLst>
                <a:ext uri="{FF2B5EF4-FFF2-40B4-BE49-F238E27FC236}">
                  <a16:creationId xmlns:a16="http://schemas.microsoft.com/office/drawing/2014/main" id="{F91D6EA2-C024-4E53-A81E-A50907517B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8" name="Freeform 37">
              <a:extLst>
                <a:ext uri="{FF2B5EF4-FFF2-40B4-BE49-F238E27FC236}">
                  <a16:creationId xmlns:a16="http://schemas.microsoft.com/office/drawing/2014/main" id="{233F8C4E-A946-462B-9703-971ABD45D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9" name="Freeform 38">
              <a:extLst>
                <a:ext uri="{FF2B5EF4-FFF2-40B4-BE49-F238E27FC236}">
                  <a16:creationId xmlns:a16="http://schemas.microsoft.com/office/drawing/2014/main" id="{06059614-A557-45C6-B625-488D41C394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0" name="Freeform 39">
              <a:extLst>
                <a:ext uri="{FF2B5EF4-FFF2-40B4-BE49-F238E27FC236}">
                  <a16:creationId xmlns:a16="http://schemas.microsoft.com/office/drawing/2014/main" id="{26BCD22B-880F-40F8-88AC-CD9285348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1" name="Freeform 40">
              <a:extLst>
                <a:ext uri="{FF2B5EF4-FFF2-40B4-BE49-F238E27FC236}">
                  <a16:creationId xmlns:a16="http://schemas.microsoft.com/office/drawing/2014/main" id="{52324B00-0190-4453-9F81-F0E913800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2" name="Rectangle 41">
              <a:extLst>
                <a:ext uri="{FF2B5EF4-FFF2-40B4-BE49-F238E27FC236}">
                  <a16:creationId xmlns:a16="http://schemas.microsoft.com/office/drawing/2014/main" id="{33BE57C0-F93F-4C88-B489-0BFA90D01B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16639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32"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34" name="Group 233">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35"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6"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7"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8"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9"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0"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1"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2"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3"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4"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5"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6"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7"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8"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9"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0"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1"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2"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3"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4"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5"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6"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7"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8"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9"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0"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1"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2"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3"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64"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5"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6"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7"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8"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9"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0"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1"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2"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3"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4"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5"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76"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7"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8"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9"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0"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1"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2"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3"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4"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5"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6"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7"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8"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290" name="Group 289">
            <a:extLst>
              <a:ext uri="{FF2B5EF4-FFF2-40B4-BE49-F238E27FC236}">
                <a16:creationId xmlns:a16="http://schemas.microsoft.com/office/drawing/2014/main" id="{068ACACB-DD9E-4155-84BF-8E4D43DEC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91" name="Rectangle 290">
              <a:extLst>
                <a:ext uri="{FF2B5EF4-FFF2-40B4-BE49-F238E27FC236}">
                  <a16:creationId xmlns:a16="http://schemas.microsoft.com/office/drawing/2014/main" id="{8A7B0AF6-6256-4262-A76E-47B08EAB9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2" name="Picture 2">
              <a:extLst>
                <a:ext uri="{FF2B5EF4-FFF2-40B4-BE49-F238E27FC236}">
                  <a16:creationId xmlns:a16="http://schemas.microsoft.com/office/drawing/2014/main" id="{8034A3B1-2FBE-4771-84C6-797415E99D22}"/>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Imagen 4">
            <a:extLst>
              <a:ext uri="{FF2B5EF4-FFF2-40B4-BE49-F238E27FC236}">
                <a16:creationId xmlns:a16="http://schemas.microsoft.com/office/drawing/2014/main" id="{88EA22BE-0BE3-1C81-A8E3-6744ED7593F0}"/>
              </a:ext>
            </a:extLst>
          </p:cNvPr>
          <p:cNvPicPr>
            <a:picLocks noChangeAspect="1"/>
          </p:cNvPicPr>
          <p:nvPr/>
        </p:nvPicPr>
        <p:blipFill rotWithShape="1">
          <a:blip r:embed="rId4">
            <a:duotone>
              <a:prstClr val="black"/>
              <a:schemeClr val="accent5">
                <a:tint val="45000"/>
                <a:satMod val="400000"/>
              </a:schemeClr>
            </a:duotone>
            <a:alphaModFix/>
          </a:blip>
          <a:srcRect r="30"/>
          <a:stretch/>
        </p:blipFill>
        <p:spPr>
          <a:xfrm>
            <a:off x="3611" y="10"/>
            <a:ext cx="12188389" cy="6857990"/>
          </a:xfrm>
          <a:prstGeom prst="rect">
            <a:avLst/>
          </a:prstGeom>
        </p:spPr>
      </p:pic>
      <p:grpSp>
        <p:nvGrpSpPr>
          <p:cNvPr id="294" name="Group 293">
            <a:extLst>
              <a:ext uri="{FF2B5EF4-FFF2-40B4-BE49-F238E27FC236}">
                <a16:creationId xmlns:a16="http://schemas.microsoft.com/office/drawing/2014/main" id="{BF3AEE19-128A-4FF8-954B-A9724F42E0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295" name="Round Diagonal Corner Rectangle 7">
              <a:extLst>
                <a:ext uri="{FF2B5EF4-FFF2-40B4-BE49-F238E27FC236}">
                  <a16:creationId xmlns:a16="http://schemas.microsoft.com/office/drawing/2014/main" id="{80F57FCB-2163-4EF8-B6A7-023F6B877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6" name="Group 295">
              <a:extLst>
                <a:ext uri="{FF2B5EF4-FFF2-40B4-BE49-F238E27FC236}">
                  <a16:creationId xmlns:a16="http://schemas.microsoft.com/office/drawing/2014/main" id="{77AB9C7F-4D09-4E13-BD9A-E5C14E37AFD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297" name="Freeform 32">
                <a:extLst>
                  <a:ext uri="{FF2B5EF4-FFF2-40B4-BE49-F238E27FC236}">
                    <a16:creationId xmlns:a16="http://schemas.microsoft.com/office/drawing/2014/main" id="{043B40A6-216C-4409-942A-16B4141973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8" name="Freeform 33">
                <a:extLst>
                  <a:ext uri="{FF2B5EF4-FFF2-40B4-BE49-F238E27FC236}">
                    <a16:creationId xmlns:a16="http://schemas.microsoft.com/office/drawing/2014/main" id="{6F5ED6F5-BEC7-4798-943B-12105A5178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9" name="Freeform 34">
                <a:extLst>
                  <a:ext uri="{FF2B5EF4-FFF2-40B4-BE49-F238E27FC236}">
                    <a16:creationId xmlns:a16="http://schemas.microsoft.com/office/drawing/2014/main" id="{45C6ABB9-CB59-444A-9A14-96A037BC42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0" name="Freeform 37">
                <a:extLst>
                  <a:ext uri="{FF2B5EF4-FFF2-40B4-BE49-F238E27FC236}">
                    <a16:creationId xmlns:a16="http://schemas.microsoft.com/office/drawing/2014/main" id="{C5F74DA3-506A-4911-BADD-B5DADFA9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1" name="Freeform 35">
                <a:extLst>
                  <a:ext uri="{FF2B5EF4-FFF2-40B4-BE49-F238E27FC236}">
                    <a16:creationId xmlns:a16="http://schemas.microsoft.com/office/drawing/2014/main" id="{364BA096-7428-4C20-ABC8-CEBBC3E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2" name="Freeform 36">
                <a:extLst>
                  <a:ext uri="{FF2B5EF4-FFF2-40B4-BE49-F238E27FC236}">
                    <a16:creationId xmlns:a16="http://schemas.microsoft.com/office/drawing/2014/main" id="{25CA3B41-F8C1-48AF-B4B0-83A0E662AA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3" name="Freeform 38">
                <a:extLst>
                  <a:ext uri="{FF2B5EF4-FFF2-40B4-BE49-F238E27FC236}">
                    <a16:creationId xmlns:a16="http://schemas.microsoft.com/office/drawing/2014/main" id="{A2E4BFFC-0D72-4691-AC6F-6D446092C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4" name="Freeform 39">
                <a:extLst>
                  <a:ext uri="{FF2B5EF4-FFF2-40B4-BE49-F238E27FC236}">
                    <a16:creationId xmlns:a16="http://schemas.microsoft.com/office/drawing/2014/main" id="{7E81AA48-AA02-4008-9B21-B1BB05042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5" name="Freeform 40">
                <a:extLst>
                  <a:ext uri="{FF2B5EF4-FFF2-40B4-BE49-F238E27FC236}">
                    <a16:creationId xmlns:a16="http://schemas.microsoft.com/office/drawing/2014/main" id="{08B8F28E-CB03-4B11-8575-F1AB3A12A3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6" name="Rectangle 41">
                <a:extLst>
                  <a:ext uri="{FF2B5EF4-FFF2-40B4-BE49-F238E27FC236}">
                    <a16:creationId xmlns:a16="http://schemas.microsoft.com/office/drawing/2014/main" id="{6F2B917E-B873-4E35-8D18-F116784B50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307" name="Freeform 32">
                <a:extLst>
                  <a:ext uri="{FF2B5EF4-FFF2-40B4-BE49-F238E27FC236}">
                    <a16:creationId xmlns:a16="http://schemas.microsoft.com/office/drawing/2014/main" id="{DA0EBFF7-C330-4AEE-806E-6A2D74542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8" name="Freeform 33">
                <a:extLst>
                  <a:ext uri="{FF2B5EF4-FFF2-40B4-BE49-F238E27FC236}">
                    <a16:creationId xmlns:a16="http://schemas.microsoft.com/office/drawing/2014/main" id="{2A66CF61-D72F-4E03-B74E-4BDD67D1C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9" name="Freeform 34">
                <a:extLst>
                  <a:ext uri="{FF2B5EF4-FFF2-40B4-BE49-F238E27FC236}">
                    <a16:creationId xmlns:a16="http://schemas.microsoft.com/office/drawing/2014/main" id="{04DE5338-105A-4EB0-8FE2-D41DC2F984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0" name="Freeform 37">
                <a:extLst>
                  <a:ext uri="{FF2B5EF4-FFF2-40B4-BE49-F238E27FC236}">
                    <a16:creationId xmlns:a16="http://schemas.microsoft.com/office/drawing/2014/main" id="{C9A1C85F-5B5B-47FA-8C0C-66F75C274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1" name="Freeform 35">
                <a:extLst>
                  <a:ext uri="{FF2B5EF4-FFF2-40B4-BE49-F238E27FC236}">
                    <a16:creationId xmlns:a16="http://schemas.microsoft.com/office/drawing/2014/main" id="{75F79533-DD24-4E6A-83A1-9E21DF565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2" name="Freeform 36">
                <a:extLst>
                  <a:ext uri="{FF2B5EF4-FFF2-40B4-BE49-F238E27FC236}">
                    <a16:creationId xmlns:a16="http://schemas.microsoft.com/office/drawing/2014/main" id="{376D6142-024F-4BD4-95B7-A6D05EF59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3" name="Freeform 38">
                <a:extLst>
                  <a:ext uri="{FF2B5EF4-FFF2-40B4-BE49-F238E27FC236}">
                    <a16:creationId xmlns:a16="http://schemas.microsoft.com/office/drawing/2014/main" id="{CD28FD54-698D-4BAD-92FC-2897067450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4" name="Freeform 39">
                <a:extLst>
                  <a:ext uri="{FF2B5EF4-FFF2-40B4-BE49-F238E27FC236}">
                    <a16:creationId xmlns:a16="http://schemas.microsoft.com/office/drawing/2014/main" id="{47EFA16F-61E8-404C-840D-A8AE44F51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5" name="Freeform 40">
                <a:extLst>
                  <a:ext uri="{FF2B5EF4-FFF2-40B4-BE49-F238E27FC236}">
                    <a16:creationId xmlns:a16="http://schemas.microsoft.com/office/drawing/2014/main" id="{09E4A29B-6AEB-4F87-9189-F506B278A7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6" name="Rectangle 41">
                <a:extLst>
                  <a:ext uri="{FF2B5EF4-FFF2-40B4-BE49-F238E27FC236}">
                    <a16:creationId xmlns:a16="http://schemas.microsoft.com/office/drawing/2014/main" id="{338E5AEE-F711-46EB-9890-E720C8B8523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ítulo 1">
            <a:extLst>
              <a:ext uri="{FF2B5EF4-FFF2-40B4-BE49-F238E27FC236}">
                <a16:creationId xmlns:a16="http://schemas.microsoft.com/office/drawing/2014/main" id="{72D8A1D8-CB46-ECE1-6597-E3C550208BCF}"/>
              </a:ext>
            </a:extLst>
          </p:cNvPr>
          <p:cNvSpPr>
            <a:spLocks noGrp="1"/>
          </p:cNvSpPr>
          <p:nvPr>
            <p:ph type="title"/>
          </p:nvPr>
        </p:nvSpPr>
        <p:spPr>
          <a:xfrm>
            <a:off x="2674145" y="2933962"/>
            <a:ext cx="6858000" cy="1367896"/>
          </a:xfrm>
        </p:spPr>
        <p:txBody>
          <a:bodyPr vert="horz" lIns="91440" tIns="45720" rIns="91440" bIns="45720" rtlCol="0" anchor="b">
            <a:normAutofit/>
          </a:bodyPr>
          <a:lstStyle/>
          <a:p>
            <a:pPr algn="ctr"/>
            <a:r>
              <a:rPr lang="en-US" sz="4400" dirty="0"/>
              <a:t>12.Inicializar la cola de </a:t>
            </a:r>
            <a:r>
              <a:rPr lang="en-US" sz="4400" dirty="0" err="1"/>
              <a:t>clientes</a:t>
            </a:r>
            <a:r>
              <a:rPr lang="en-US" sz="4400" dirty="0"/>
              <a:t>.</a:t>
            </a:r>
          </a:p>
        </p:txBody>
      </p:sp>
      <p:sp>
        <p:nvSpPr>
          <p:cNvPr id="7" name="CuadroTexto 6">
            <a:extLst>
              <a:ext uri="{FF2B5EF4-FFF2-40B4-BE49-F238E27FC236}">
                <a16:creationId xmlns:a16="http://schemas.microsoft.com/office/drawing/2014/main" id="{F99E2532-D842-0F9D-0BE8-6BC50322D10B}"/>
              </a:ext>
            </a:extLst>
          </p:cNvPr>
          <p:cNvSpPr txBox="1"/>
          <p:nvPr/>
        </p:nvSpPr>
        <p:spPr>
          <a:xfrm>
            <a:off x="4582628" y="5056188"/>
            <a:ext cx="6816415" cy="646331"/>
          </a:xfrm>
          <a:prstGeom prst="rect">
            <a:avLst/>
          </a:prstGeom>
          <a:noFill/>
        </p:spPr>
        <p:txBody>
          <a:bodyPr wrap="square">
            <a:spAutoFit/>
          </a:bodyPr>
          <a:lstStyle/>
          <a:p>
            <a:r>
              <a:rPr lang="es-MX" dirty="0"/>
              <a:t>https://github.com/REXFOX195/estructura-de-datos/blob/master/estructuradedatos/hito%204/procesual/Main.java</a:t>
            </a:r>
          </a:p>
        </p:txBody>
      </p:sp>
    </p:spTree>
    <p:extLst>
      <p:ext uri="{BB962C8B-B14F-4D97-AF65-F5344CB8AC3E}">
        <p14:creationId xmlns:p14="http://schemas.microsoft.com/office/powerpoint/2010/main" val="38588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5"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77" name="Group 76">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78"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9"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2"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7"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9"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33" name="Group 132">
            <a:extLst>
              <a:ext uri="{FF2B5EF4-FFF2-40B4-BE49-F238E27FC236}">
                <a16:creationId xmlns:a16="http://schemas.microsoft.com/office/drawing/2014/main" id="{1351B104-9B78-4A2B-B970-FA8ABE1CE1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4" name="Rectangle 133">
              <a:extLst>
                <a:ext uri="{FF2B5EF4-FFF2-40B4-BE49-F238E27FC236}">
                  <a16:creationId xmlns:a16="http://schemas.microsoft.com/office/drawing/2014/main" id="{3A130E84-D02F-40FB-9BEB-520239271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5" name="Picture 2">
              <a:extLst>
                <a:ext uri="{FF2B5EF4-FFF2-40B4-BE49-F238E27FC236}">
                  <a16:creationId xmlns:a16="http://schemas.microsoft.com/office/drawing/2014/main" id="{5E142BFD-7D75-4518-BBDF-27C00AB4BC7F}"/>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ítulo 1">
            <a:extLst>
              <a:ext uri="{FF2B5EF4-FFF2-40B4-BE49-F238E27FC236}">
                <a16:creationId xmlns:a16="http://schemas.microsoft.com/office/drawing/2014/main" id="{26BB179E-49AA-06D8-F1E0-94231A5F2706}"/>
              </a:ext>
            </a:extLst>
          </p:cNvPr>
          <p:cNvSpPr>
            <a:spLocks noGrp="1"/>
          </p:cNvSpPr>
          <p:nvPr>
            <p:ph type="title"/>
          </p:nvPr>
        </p:nvSpPr>
        <p:spPr>
          <a:xfrm>
            <a:off x="1001672" y="1986757"/>
            <a:ext cx="4052887" cy="2387600"/>
          </a:xfrm>
        </p:spPr>
        <p:txBody>
          <a:bodyPr vert="horz" lIns="91440" tIns="45720" rIns="91440" bIns="45720" rtlCol="0" anchor="b">
            <a:normAutofit/>
          </a:bodyPr>
          <a:lstStyle/>
          <a:p>
            <a:r>
              <a:rPr lang="en-US" sz="4400" dirty="0"/>
              <a:t>13.Promoción para </a:t>
            </a:r>
            <a:r>
              <a:rPr lang="en-US" sz="4400" dirty="0" err="1"/>
              <a:t>usuarios</a:t>
            </a:r>
            <a:r>
              <a:rPr lang="en-US" sz="4400" dirty="0"/>
              <a:t> de Bolivia</a:t>
            </a:r>
          </a:p>
        </p:txBody>
      </p:sp>
      <p:pic>
        <p:nvPicPr>
          <p:cNvPr id="5" name="Marcador de contenido 4">
            <a:extLst>
              <a:ext uri="{FF2B5EF4-FFF2-40B4-BE49-F238E27FC236}">
                <a16:creationId xmlns:a16="http://schemas.microsoft.com/office/drawing/2014/main" id="{5C178335-E311-44D0-470C-90B55838C6A9}"/>
              </a:ext>
            </a:extLst>
          </p:cNvPr>
          <p:cNvPicPr>
            <a:picLocks noChangeAspect="1"/>
          </p:cNvPicPr>
          <p:nvPr/>
        </p:nvPicPr>
        <p:blipFill rotWithShape="1">
          <a:blip r:embed="rId4"/>
          <a:srcRect l="1591" r="41606"/>
          <a:stretch/>
        </p:blipFill>
        <p:spPr>
          <a:xfrm>
            <a:off x="5190291" y="-9515"/>
            <a:ext cx="6925509" cy="6857990"/>
          </a:xfrm>
          <a:prstGeom prst="rect">
            <a:avLst/>
          </a:prstGeom>
        </p:spPr>
      </p:pic>
      <p:grpSp>
        <p:nvGrpSpPr>
          <p:cNvPr id="137" name="Group 136">
            <a:extLst>
              <a:ext uri="{FF2B5EF4-FFF2-40B4-BE49-F238E27FC236}">
                <a16:creationId xmlns:a16="http://schemas.microsoft.com/office/drawing/2014/main" id="{D4116A08-770E-4DC3-AAB6-E3E8E6CEC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38" name="Rectangle 5">
              <a:extLst>
                <a:ext uri="{FF2B5EF4-FFF2-40B4-BE49-F238E27FC236}">
                  <a16:creationId xmlns:a16="http://schemas.microsoft.com/office/drawing/2014/main" id="{6ADECFB2-F615-49A9-A242-A3D04CADB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9" name="Freeform 6">
              <a:extLst>
                <a:ext uri="{FF2B5EF4-FFF2-40B4-BE49-F238E27FC236}">
                  <a16:creationId xmlns:a16="http://schemas.microsoft.com/office/drawing/2014/main" id="{8E1F3AC6-5FF1-401B-91E4-180D1D356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0" name="Freeform 7">
              <a:extLst>
                <a:ext uri="{FF2B5EF4-FFF2-40B4-BE49-F238E27FC236}">
                  <a16:creationId xmlns:a16="http://schemas.microsoft.com/office/drawing/2014/main" id="{72BC7A9D-387B-4877-B8E6-E8ABA6B265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1" name="Rectangle 8">
              <a:extLst>
                <a:ext uri="{FF2B5EF4-FFF2-40B4-BE49-F238E27FC236}">
                  <a16:creationId xmlns:a16="http://schemas.microsoft.com/office/drawing/2014/main" id="{9114560A-27D6-469D-992E-33A55B40BA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2" name="Freeform 9">
              <a:extLst>
                <a:ext uri="{FF2B5EF4-FFF2-40B4-BE49-F238E27FC236}">
                  <a16:creationId xmlns:a16="http://schemas.microsoft.com/office/drawing/2014/main" id="{CBF136EF-7DC2-47D2-974C-70044B5E9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3" name="Freeform 10">
              <a:extLst>
                <a:ext uri="{FF2B5EF4-FFF2-40B4-BE49-F238E27FC236}">
                  <a16:creationId xmlns:a16="http://schemas.microsoft.com/office/drawing/2014/main" id="{6B03084D-F566-41C4-BE37-870FB5A0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4" name="Freeform 11">
              <a:extLst>
                <a:ext uri="{FF2B5EF4-FFF2-40B4-BE49-F238E27FC236}">
                  <a16:creationId xmlns:a16="http://schemas.microsoft.com/office/drawing/2014/main" id="{049DC21B-8236-4901-9ADD-E3167ABDE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5" name="Freeform 12">
              <a:extLst>
                <a:ext uri="{FF2B5EF4-FFF2-40B4-BE49-F238E27FC236}">
                  <a16:creationId xmlns:a16="http://schemas.microsoft.com/office/drawing/2014/main" id="{304F4FEB-8B5B-45BA-988C-5FBF41059E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6" name="Freeform 13">
              <a:extLst>
                <a:ext uri="{FF2B5EF4-FFF2-40B4-BE49-F238E27FC236}">
                  <a16:creationId xmlns:a16="http://schemas.microsoft.com/office/drawing/2014/main" id="{E88E24C8-3D76-4C2F-84D1-BC3C2AACA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7" name="Freeform 14">
              <a:extLst>
                <a:ext uri="{FF2B5EF4-FFF2-40B4-BE49-F238E27FC236}">
                  <a16:creationId xmlns:a16="http://schemas.microsoft.com/office/drawing/2014/main" id="{91C91468-4F8A-42F1-9505-02D924178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8" name="Freeform 15">
              <a:extLst>
                <a:ext uri="{FF2B5EF4-FFF2-40B4-BE49-F238E27FC236}">
                  <a16:creationId xmlns:a16="http://schemas.microsoft.com/office/drawing/2014/main" id="{C22581B1-C426-4189-85D6-C499D6982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9" name="Freeform 16">
              <a:extLst>
                <a:ext uri="{FF2B5EF4-FFF2-40B4-BE49-F238E27FC236}">
                  <a16:creationId xmlns:a16="http://schemas.microsoft.com/office/drawing/2014/main" id="{29DFD4C4-0517-4A6B-B423-E55582618D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0" name="Freeform 17">
              <a:extLst>
                <a:ext uri="{FF2B5EF4-FFF2-40B4-BE49-F238E27FC236}">
                  <a16:creationId xmlns:a16="http://schemas.microsoft.com/office/drawing/2014/main" id="{7ACD84D3-D09D-4C94-99D5-51713A1D6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18">
              <a:extLst>
                <a:ext uri="{FF2B5EF4-FFF2-40B4-BE49-F238E27FC236}">
                  <a16:creationId xmlns:a16="http://schemas.microsoft.com/office/drawing/2014/main" id="{37C2AEAB-1CC9-4A9A-8303-E1E0C12168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19">
              <a:extLst>
                <a:ext uri="{FF2B5EF4-FFF2-40B4-BE49-F238E27FC236}">
                  <a16:creationId xmlns:a16="http://schemas.microsoft.com/office/drawing/2014/main" id="{20ABD348-58FE-4371-AE12-C66FF8CA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20">
              <a:extLst>
                <a:ext uri="{FF2B5EF4-FFF2-40B4-BE49-F238E27FC236}">
                  <a16:creationId xmlns:a16="http://schemas.microsoft.com/office/drawing/2014/main" id="{408E0FAA-F0C5-4CB1-95FE-D3D96830FC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21">
              <a:extLst>
                <a:ext uri="{FF2B5EF4-FFF2-40B4-BE49-F238E27FC236}">
                  <a16:creationId xmlns:a16="http://schemas.microsoft.com/office/drawing/2014/main" id="{F83C789F-2881-4822-A724-567720953F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22">
              <a:extLst>
                <a:ext uri="{FF2B5EF4-FFF2-40B4-BE49-F238E27FC236}">
                  <a16:creationId xmlns:a16="http://schemas.microsoft.com/office/drawing/2014/main" id="{6B039120-5C84-4A03-9ADD-32EA6E5D44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23">
              <a:extLst>
                <a:ext uri="{FF2B5EF4-FFF2-40B4-BE49-F238E27FC236}">
                  <a16:creationId xmlns:a16="http://schemas.microsoft.com/office/drawing/2014/main" id="{440E956F-26EB-40C6-B500-1A4BB4ABF7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7" name="Freeform 24">
              <a:extLst>
                <a:ext uri="{FF2B5EF4-FFF2-40B4-BE49-F238E27FC236}">
                  <a16:creationId xmlns:a16="http://schemas.microsoft.com/office/drawing/2014/main" id="{D2449A75-05DC-4791-90F1-335CC6732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8" name="Freeform 25">
              <a:extLst>
                <a:ext uri="{FF2B5EF4-FFF2-40B4-BE49-F238E27FC236}">
                  <a16:creationId xmlns:a16="http://schemas.microsoft.com/office/drawing/2014/main" id="{2A0F57CD-8F34-4F1D-BFF3-129352250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9" name="Freeform 26">
              <a:extLst>
                <a:ext uri="{FF2B5EF4-FFF2-40B4-BE49-F238E27FC236}">
                  <a16:creationId xmlns:a16="http://schemas.microsoft.com/office/drawing/2014/main" id="{DB0DDCCE-FA18-4790-8F10-67FC66172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0" name="Freeform 27">
              <a:extLst>
                <a:ext uri="{FF2B5EF4-FFF2-40B4-BE49-F238E27FC236}">
                  <a16:creationId xmlns:a16="http://schemas.microsoft.com/office/drawing/2014/main" id="{750A8178-D049-42D4-BA77-A262FE55F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1" name="Freeform 28">
              <a:extLst>
                <a:ext uri="{FF2B5EF4-FFF2-40B4-BE49-F238E27FC236}">
                  <a16:creationId xmlns:a16="http://schemas.microsoft.com/office/drawing/2014/main" id="{B33B9383-8846-404B-85BE-E43F077379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2" name="Freeform 29">
              <a:extLst>
                <a:ext uri="{FF2B5EF4-FFF2-40B4-BE49-F238E27FC236}">
                  <a16:creationId xmlns:a16="http://schemas.microsoft.com/office/drawing/2014/main" id="{79468103-A660-495B-BFDF-8E7D98A0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3" name="Freeform 30">
              <a:extLst>
                <a:ext uri="{FF2B5EF4-FFF2-40B4-BE49-F238E27FC236}">
                  <a16:creationId xmlns:a16="http://schemas.microsoft.com/office/drawing/2014/main" id="{06F4CC44-94E1-47AF-893C-19C4A4AB40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4" name="Freeform 31">
              <a:extLst>
                <a:ext uri="{FF2B5EF4-FFF2-40B4-BE49-F238E27FC236}">
                  <a16:creationId xmlns:a16="http://schemas.microsoft.com/office/drawing/2014/main" id="{E87F601E-2166-4FAE-AF96-2A1B17E46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5" name="Freeform 32">
              <a:extLst>
                <a:ext uri="{FF2B5EF4-FFF2-40B4-BE49-F238E27FC236}">
                  <a16:creationId xmlns:a16="http://schemas.microsoft.com/office/drawing/2014/main" id="{DCDE2745-7AA5-416B-AC78-93C6EAE5D4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1" name="Rectangle 33">
              <a:extLst>
                <a:ext uri="{FF2B5EF4-FFF2-40B4-BE49-F238E27FC236}">
                  <a16:creationId xmlns:a16="http://schemas.microsoft.com/office/drawing/2014/main" id="{7D5F7E44-496F-4025-AFD8-7EEC67AC180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7" name="Freeform 34">
              <a:extLst>
                <a:ext uri="{FF2B5EF4-FFF2-40B4-BE49-F238E27FC236}">
                  <a16:creationId xmlns:a16="http://schemas.microsoft.com/office/drawing/2014/main" id="{FA8ED221-FD77-4CD0-A9B9-3F97E40DCD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8" name="Freeform 35">
              <a:extLst>
                <a:ext uri="{FF2B5EF4-FFF2-40B4-BE49-F238E27FC236}">
                  <a16:creationId xmlns:a16="http://schemas.microsoft.com/office/drawing/2014/main" id="{94922F75-95BC-435D-B4BB-BCE65BAC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9" name="Freeform 36">
              <a:extLst>
                <a:ext uri="{FF2B5EF4-FFF2-40B4-BE49-F238E27FC236}">
                  <a16:creationId xmlns:a16="http://schemas.microsoft.com/office/drawing/2014/main" id="{CFB94884-EF28-419D-9147-20B2C9B1A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0" name="Freeform 37">
              <a:extLst>
                <a:ext uri="{FF2B5EF4-FFF2-40B4-BE49-F238E27FC236}">
                  <a16:creationId xmlns:a16="http://schemas.microsoft.com/office/drawing/2014/main" id="{94C72871-F5AC-46D1-97EF-94E4070A7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1" name="Freeform 38">
              <a:extLst>
                <a:ext uri="{FF2B5EF4-FFF2-40B4-BE49-F238E27FC236}">
                  <a16:creationId xmlns:a16="http://schemas.microsoft.com/office/drawing/2014/main" id="{03ED1B15-6247-43B3-BEAE-DB699DE29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2" name="Freeform 39">
              <a:extLst>
                <a:ext uri="{FF2B5EF4-FFF2-40B4-BE49-F238E27FC236}">
                  <a16:creationId xmlns:a16="http://schemas.microsoft.com/office/drawing/2014/main" id="{FA3EA466-B483-4B4A-9FCB-9FFA8E538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3" name="Freeform 40">
              <a:extLst>
                <a:ext uri="{FF2B5EF4-FFF2-40B4-BE49-F238E27FC236}">
                  <a16:creationId xmlns:a16="http://schemas.microsoft.com/office/drawing/2014/main" id="{CCE5E17C-696E-46EB-B70D-586274216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4" name="Freeform 41">
              <a:extLst>
                <a:ext uri="{FF2B5EF4-FFF2-40B4-BE49-F238E27FC236}">
                  <a16:creationId xmlns:a16="http://schemas.microsoft.com/office/drawing/2014/main" id="{AB6022EC-6D09-4098-9A97-5A911C08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5" name="Freeform 42">
              <a:extLst>
                <a:ext uri="{FF2B5EF4-FFF2-40B4-BE49-F238E27FC236}">
                  <a16:creationId xmlns:a16="http://schemas.microsoft.com/office/drawing/2014/main" id="{7E18073E-1315-4400-ABD9-C34AEAFBFF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6" name="Freeform 43">
              <a:extLst>
                <a:ext uri="{FF2B5EF4-FFF2-40B4-BE49-F238E27FC236}">
                  <a16:creationId xmlns:a16="http://schemas.microsoft.com/office/drawing/2014/main" id="{5510509E-411D-4F1B-BDC6-3E5666896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7" name="Freeform 44">
              <a:extLst>
                <a:ext uri="{FF2B5EF4-FFF2-40B4-BE49-F238E27FC236}">
                  <a16:creationId xmlns:a16="http://schemas.microsoft.com/office/drawing/2014/main" id="{46F1A7E1-EC01-4288-87AE-C3B6434BD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8" name="Rectangle 45">
              <a:extLst>
                <a:ext uri="{FF2B5EF4-FFF2-40B4-BE49-F238E27FC236}">
                  <a16:creationId xmlns:a16="http://schemas.microsoft.com/office/drawing/2014/main" id="{F7BBA432-5463-415B-BA54-3AA2B92D28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79" name="Freeform 46">
              <a:extLst>
                <a:ext uri="{FF2B5EF4-FFF2-40B4-BE49-F238E27FC236}">
                  <a16:creationId xmlns:a16="http://schemas.microsoft.com/office/drawing/2014/main" id="{66E19F01-137B-4A95-9313-CE6F77806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0" name="Freeform 47">
              <a:extLst>
                <a:ext uri="{FF2B5EF4-FFF2-40B4-BE49-F238E27FC236}">
                  <a16:creationId xmlns:a16="http://schemas.microsoft.com/office/drawing/2014/main" id="{38C0AACC-51F2-424F-9988-F3B621941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1" name="Freeform 48">
              <a:extLst>
                <a:ext uri="{FF2B5EF4-FFF2-40B4-BE49-F238E27FC236}">
                  <a16:creationId xmlns:a16="http://schemas.microsoft.com/office/drawing/2014/main" id="{7364A775-01A6-4012-88CF-58FDDBE4C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2" name="Freeform 49">
              <a:extLst>
                <a:ext uri="{FF2B5EF4-FFF2-40B4-BE49-F238E27FC236}">
                  <a16:creationId xmlns:a16="http://schemas.microsoft.com/office/drawing/2014/main" id="{C8C770C5-535A-4F1B-81CA-FD6F32C09A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3" name="Freeform 50">
              <a:extLst>
                <a:ext uri="{FF2B5EF4-FFF2-40B4-BE49-F238E27FC236}">
                  <a16:creationId xmlns:a16="http://schemas.microsoft.com/office/drawing/2014/main" id="{55F9C3EF-BEB8-4836-8DE0-319E54496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4" name="Freeform 51">
              <a:extLst>
                <a:ext uri="{FF2B5EF4-FFF2-40B4-BE49-F238E27FC236}">
                  <a16:creationId xmlns:a16="http://schemas.microsoft.com/office/drawing/2014/main" id="{0976D9A1-85FC-406B-8AEA-AE3C056A4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5" name="Freeform 52">
              <a:extLst>
                <a:ext uri="{FF2B5EF4-FFF2-40B4-BE49-F238E27FC236}">
                  <a16:creationId xmlns:a16="http://schemas.microsoft.com/office/drawing/2014/main" id="{68BC6126-2A3A-4F1D-A565-BEF62066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6" name="Freeform 53">
              <a:extLst>
                <a:ext uri="{FF2B5EF4-FFF2-40B4-BE49-F238E27FC236}">
                  <a16:creationId xmlns:a16="http://schemas.microsoft.com/office/drawing/2014/main" id="{D8C7B98D-F83E-485D-B01D-270242E8F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7" name="Freeform 54">
              <a:extLst>
                <a:ext uri="{FF2B5EF4-FFF2-40B4-BE49-F238E27FC236}">
                  <a16:creationId xmlns:a16="http://schemas.microsoft.com/office/drawing/2014/main" id="{93D5E722-D236-478A-A13F-8FA4141D94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8" name="Freeform 55">
              <a:extLst>
                <a:ext uri="{FF2B5EF4-FFF2-40B4-BE49-F238E27FC236}">
                  <a16:creationId xmlns:a16="http://schemas.microsoft.com/office/drawing/2014/main" id="{ABE1456F-F283-4BD5-A1B9-EF2423B68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9" name="Freeform 56">
              <a:extLst>
                <a:ext uri="{FF2B5EF4-FFF2-40B4-BE49-F238E27FC236}">
                  <a16:creationId xmlns:a16="http://schemas.microsoft.com/office/drawing/2014/main" id="{E4D1AC66-8164-4BBC-89D5-69FE7A4FC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0" name="Freeform 57">
              <a:extLst>
                <a:ext uri="{FF2B5EF4-FFF2-40B4-BE49-F238E27FC236}">
                  <a16:creationId xmlns:a16="http://schemas.microsoft.com/office/drawing/2014/main" id="{845A8868-488C-447D-979F-7E01B82AC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1" name="Freeform 58">
              <a:extLst>
                <a:ext uri="{FF2B5EF4-FFF2-40B4-BE49-F238E27FC236}">
                  <a16:creationId xmlns:a16="http://schemas.microsoft.com/office/drawing/2014/main" id="{948639B9-9B88-432B-914E-6B70BAEB1D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93" name="Group 192">
            <a:extLst>
              <a:ext uri="{FF2B5EF4-FFF2-40B4-BE49-F238E27FC236}">
                <a16:creationId xmlns:a16="http://schemas.microsoft.com/office/drawing/2014/main" id="{77EB1C59-16D1-4C5E-9775-50CB40E02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4" name="Freeform 32">
              <a:extLst>
                <a:ext uri="{FF2B5EF4-FFF2-40B4-BE49-F238E27FC236}">
                  <a16:creationId xmlns:a16="http://schemas.microsoft.com/office/drawing/2014/main" id="{08680D14-7FE7-4522-B5EE-76447F833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5" name="Freeform 33">
              <a:extLst>
                <a:ext uri="{FF2B5EF4-FFF2-40B4-BE49-F238E27FC236}">
                  <a16:creationId xmlns:a16="http://schemas.microsoft.com/office/drawing/2014/main" id="{D82C01B5-EC9C-4883-B130-115321E8B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6" name="Freeform 34">
              <a:extLst>
                <a:ext uri="{FF2B5EF4-FFF2-40B4-BE49-F238E27FC236}">
                  <a16:creationId xmlns:a16="http://schemas.microsoft.com/office/drawing/2014/main" id="{DBBE5E83-362F-4EA7-A96D-0BC830A217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7" name="Freeform 35">
              <a:extLst>
                <a:ext uri="{FF2B5EF4-FFF2-40B4-BE49-F238E27FC236}">
                  <a16:creationId xmlns:a16="http://schemas.microsoft.com/office/drawing/2014/main" id="{3971FE03-8B37-43AF-8842-8D4411C3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8" name="Freeform 36">
              <a:extLst>
                <a:ext uri="{FF2B5EF4-FFF2-40B4-BE49-F238E27FC236}">
                  <a16:creationId xmlns:a16="http://schemas.microsoft.com/office/drawing/2014/main" id="{8E4E3D41-4CF7-4D15-854A-C4330D390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9" name="Freeform 37">
              <a:extLst>
                <a:ext uri="{FF2B5EF4-FFF2-40B4-BE49-F238E27FC236}">
                  <a16:creationId xmlns:a16="http://schemas.microsoft.com/office/drawing/2014/main" id="{78B649D7-3C5D-462D-B06A-D065135F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0" name="Freeform 38">
              <a:extLst>
                <a:ext uri="{FF2B5EF4-FFF2-40B4-BE49-F238E27FC236}">
                  <a16:creationId xmlns:a16="http://schemas.microsoft.com/office/drawing/2014/main" id="{7A3DDEF1-D28A-48D9-8E48-B2003DF2EE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1" name="Freeform 39">
              <a:extLst>
                <a:ext uri="{FF2B5EF4-FFF2-40B4-BE49-F238E27FC236}">
                  <a16:creationId xmlns:a16="http://schemas.microsoft.com/office/drawing/2014/main" id="{4A56A02B-D000-45AB-B7DB-E47CA8E77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2" name="Freeform 40">
              <a:extLst>
                <a:ext uri="{FF2B5EF4-FFF2-40B4-BE49-F238E27FC236}">
                  <a16:creationId xmlns:a16="http://schemas.microsoft.com/office/drawing/2014/main" id="{343CE08B-7325-4244-99EA-5E58C982DB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3" name="Rectangle 41">
              <a:extLst>
                <a:ext uri="{FF2B5EF4-FFF2-40B4-BE49-F238E27FC236}">
                  <a16:creationId xmlns:a16="http://schemas.microsoft.com/office/drawing/2014/main" id="{7F08E29E-A67F-410A-A810-7000201BFA8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
        <p:nvSpPr>
          <p:cNvPr id="7" name="CuadroTexto 6">
            <a:extLst>
              <a:ext uri="{FF2B5EF4-FFF2-40B4-BE49-F238E27FC236}">
                <a16:creationId xmlns:a16="http://schemas.microsoft.com/office/drawing/2014/main" id="{3C409B86-EEED-A6DD-4F06-A06761EDE290}"/>
              </a:ext>
            </a:extLst>
          </p:cNvPr>
          <p:cNvSpPr txBox="1"/>
          <p:nvPr/>
        </p:nvSpPr>
        <p:spPr>
          <a:xfrm>
            <a:off x="700180" y="503149"/>
            <a:ext cx="3970999" cy="1200329"/>
          </a:xfrm>
          <a:prstGeom prst="rect">
            <a:avLst/>
          </a:prstGeom>
          <a:noFill/>
        </p:spPr>
        <p:txBody>
          <a:bodyPr wrap="square">
            <a:spAutoFit/>
          </a:bodyPr>
          <a:lstStyle/>
          <a:p>
            <a:r>
              <a:rPr lang="es-MX" dirty="0">
                <a:solidFill>
                  <a:schemeClr val="bg2">
                    <a:lumMod val="75000"/>
                  </a:schemeClr>
                </a:solidFill>
              </a:rPr>
              <a:t>https://github.com/REXFOX195/estructura-de-datos/blob/master/estructuradedatos/hito%204/procesual/Main.java</a:t>
            </a:r>
          </a:p>
        </p:txBody>
      </p:sp>
    </p:spTree>
    <p:extLst>
      <p:ext uri="{BB962C8B-B14F-4D97-AF65-F5344CB8AC3E}">
        <p14:creationId xmlns:p14="http://schemas.microsoft.com/office/powerpoint/2010/main" val="2817390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4" name="Group 143">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5"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6"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9"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4"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6"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6"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00" name="Rectangle 199">
            <a:extLst>
              <a:ext uri="{FF2B5EF4-FFF2-40B4-BE49-F238E27FC236}">
                <a16:creationId xmlns:a16="http://schemas.microsoft.com/office/drawing/2014/main" id="{CD614432-46FD-4B63-8194-64F233F94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02" name="Group 201">
            <a:extLst>
              <a:ext uri="{FF2B5EF4-FFF2-40B4-BE49-F238E27FC236}">
                <a16:creationId xmlns:a16="http://schemas.microsoft.com/office/drawing/2014/main" id="{57D43E06-E0E9-45FB-9DD8-4513BF040A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203" name="Rectangle 5">
              <a:extLst>
                <a:ext uri="{FF2B5EF4-FFF2-40B4-BE49-F238E27FC236}">
                  <a16:creationId xmlns:a16="http://schemas.microsoft.com/office/drawing/2014/main" id="{BC31D834-B127-4A66-A0A9-2956DB0766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4" name="Freeform 6">
              <a:extLst>
                <a:ext uri="{FF2B5EF4-FFF2-40B4-BE49-F238E27FC236}">
                  <a16:creationId xmlns:a16="http://schemas.microsoft.com/office/drawing/2014/main" id="{AEB45F0E-3639-41ED-99CC-CCA38D61D6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Freeform 7">
              <a:extLst>
                <a:ext uri="{FF2B5EF4-FFF2-40B4-BE49-F238E27FC236}">
                  <a16:creationId xmlns:a16="http://schemas.microsoft.com/office/drawing/2014/main" id="{5302B214-0D24-40CA-BFB4-CF38694B0D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 name="Rectangle 8">
              <a:extLst>
                <a:ext uri="{FF2B5EF4-FFF2-40B4-BE49-F238E27FC236}">
                  <a16:creationId xmlns:a16="http://schemas.microsoft.com/office/drawing/2014/main" id="{BB18DCBD-D74A-40C8-B325-B49FC52BA28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7" name="Freeform 9">
              <a:extLst>
                <a:ext uri="{FF2B5EF4-FFF2-40B4-BE49-F238E27FC236}">
                  <a16:creationId xmlns:a16="http://schemas.microsoft.com/office/drawing/2014/main" id="{02CFFDAE-C576-45A9-8D6F-3FF8F2EAF5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10">
              <a:extLst>
                <a:ext uri="{FF2B5EF4-FFF2-40B4-BE49-F238E27FC236}">
                  <a16:creationId xmlns:a16="http://schemas.microsoft.com/office/drawing/2014/main" id="{382510FF-8736-4655-A749-972F90D8B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11">
              <a:extLst>
                <a:ext uri="{FF2B5EF4-FFF2-40B4-BE49-F238E27FC236}">
                  <a16:creationId xmlns:a16="http://schemas.microsoft.com/office/drawing/2014/main" id="{302B8B45-64D1-4E5D-BBCC-AB578EC64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12">
              <a:extLst>
                <a:ext uri="{FF2B5EF4-FFF2-40B4-BE49-F238E27FC236}">
                  <a16:creationId xmlns:a16="http://schemas.microsoft.com/office/drawing/2014/main" id="{C63FCB23-1A4C-4B0E-991C-1E1AD0475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13">
              <a:extLst>
                <a:ext uri="{FF2B5EF4-FFF2-40B4-BE49-F238E27FC236}">
                  <a16:creationId xmlns:a16="http://schemas.microsoft.com/office/drawing/2014/main" id="{49B472C6-502A-452F-857D-3007E7519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14">
              <a:extLst>
                <a:ext uri="{FF2B5EF4-FFF2-40B4-BE49-F238E27FC236}">
                  <a16:creationId xmlns:a16="http://schemas.microsoft.com/office/drawing/2014/main" id="{1887487B-9617-48BB-BC6E-2E095DDB7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15">
              <a:extLst>
                <a:ext uri="{FF2B5EF4-FFF2-40B4-BE49-F238E27FC236}">
                  <a16:creationId xmlns:a16="http://schemas.microsoft.com/office/drawing/2014/main" id="{8CCC40D8-3574-4709-B597-0C9EB8AC97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6">
              <a:extLst>
                <a:ext uri="{FF2B5EF4-FFF2-40B4-BE49-F238E27FC236}">
                  <a16:creationId xmlns:a16="http://schemas.microsoft.com/office/drawing/2014/main" id="{5C2DE696-C0F1-4470-AA20-1B185DFE0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7">
              <a:extLst>
                <a:ext uri="{FF2B5EF4-FFF2-40B4-BE49-F238E27FC236}">
                  <a16:creationId xmlns:a16="http://schemas.microsoft.com/office/drawing/2014/main" id="{3044BF69-E88A-4FE6-A7C7-E6222C39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8">
              <a:extLst>
                <a:ext uri="{FF2B5EF4-FFF2-40B4-BE49-F238E27FC236}">
                  <a16:creationId xmlns:a16="http://schemas.microsoft.com/office/drawing/2014/main" id="{87F8C68F-552A-4831-87FC-D45485F782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Freeform 19">
              <a:extLst>
                <a:ext uri="{FF2B5EF4-FFF2-40B4-BE49-F238E27FC236}">
                  <a16:creationId xmlns:a16="http://schemas.microsoft.com/office/drawing/2014/main" id="{439F4E03-58CC-4C01-B28D-4B4B5A6CF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20">
              <a:extLst>
                <a:ext uri="{FF2B5EF4-FFF2-40B4-BE49-F238E27FC236}">
                  <a16:creationId xmlns:a16="http://schemas.microsoft.com/office/drawing/2014/main" id="{638B9EF8-62E2-409B-A243-493F3008A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21">
              <a:extLst>
                <a:ext uri="{FF2B5EF4-FFF2-40B4-BE49-F238E27FC236}">
                  <a16:creationId xmlns:a16="http://schemas.microsoft.com/office/drawing/2014/main" id="{BF251EFD-0032-41FD-A617-D4F06953E0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22">
              <a:extLst>
                <a:ext uri="{FF2B5EF4-FFF2-40B4-BE49-F238E27FC236}">
                  <a16:creationId xmlns:a16="http://schemas.microsoft.com/office/drawing/2014/main" id="{3DF212F4-57CD-4E08-BC1F-CA81C516C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23">
              <a:extLst>
                <a:ext uri="{FF2B5EF4-FFF2-40B4-BE49-F238E27FC236}">
                  <a16:creationId xmlns:a16="http://schemas.microsoft.com/office/drawing/2014/main" id="{6C8506A9-98D5-4346-BA53-7BE67D7D03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Freeform 24">
              <a:extLst>
                <a:ext uri="{FF2B5EF4-FFF2-40B4-BE49-F238E27FC236}">
                  <a16:creationId xmlns:a16="http://schemas.microsoft.com/office/drawing/2014/main" id="{7D36D3DC-4B56-4591-B3CB-20F2A8E08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 name="Freeform 25">
              <a:extLst>
                <a:ext uri="{FF2B5EF4-FFF2-40B4-BE49-F238E27FC236}">
                  <a16:creationId xmlns:a16="http://schemas.microsoft.com/office/drawing/2014/main" id="{19C17C52-3CF4-4CB1-93B0-D71E838B5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6">
              <a:extLst>
                <a:ext uri="{FF2B5EF4-FFF2-40B4-BE49-F238E27FC236}">
                  <a16:creationId xmlns:a16="http://schemas.microsoft.com/office/drawing/2014/main" id="{F723AE18-264F-4AA7-88D7-83570E326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27">
              <a:extLst>
                <a:ext uri="{FF2B5EF4-FFF2-40B4-BE49-F238E27FC236}">
                  <a16:creationId xmlns:a16="http://schemas.microsoft.com/office/drawing/2014/main" id="{4CCF1D1F-3F13-4891-8139-ADA1CD8DD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28">
              <a:extLst>
                <a:ext uri="{FF2B5EF4-FFF2-40B4-BE49-F238E27FC236}">
                  <a16:creationId xmlns:a16="http://schemas.microsoft.com/office/drawing/2014/main" id="{78BFA10C-74DF-41B4-8E08-50CC82B7A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29">
              <a:extLst>
                <a:ext uri="{FF2B5EF4-FFF2-40B4-BE49-F238E27FC236}">
                  <a16:creationId xmlns:a16="http://schemas.microsoft.com/office/drawing/2014/main" id="{DFCDD40B-D4BD-4091-9EE8-869FF64F0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30">
              <a:extLst>
                <a:ext uri="{FF2B5EF4-FFF2-40B4-BE49-F238E27FC236}">
                  <a16:creationId xmlns:a16="http://schemas.microsoft.com/office/drawing/2014/main" id="{C795EC66-071B-4C40-934A-C3AB55649B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9" name="Freeform 31">
              <a:extLst>
                <a:ext uri="{FF2B5EF4-FFF2-40B4-BE49-F238E27FC236}">
                  <a16:creationId xmlns:a16="http://schemas.microsoft.com/office/drawing/2014/main" id="{4DFDE558-A234-4BD5-A26C-99870882F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1" name="Freeform 32">
              <a:extLst>
                <a:ext uri="{FF2B5EF4-FFF2-40B4-BE49-F238E27FC236}">
                  <a16:creationId xmlns:a16="http://schemas.microsoft.com/office/drawing/2014/main" id="{0A007A33-7683-48EB-9714-ADEDDC1DB3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2" name="Rectangle 33">
              <a:extLst>
                <a:ext uri="{FF2B5EF4-FFF2-40B4-BE49-F238E27FC236}">
                  <a16:creationId xmlns:a16="http://schemas.microsoft.com/office/drawing/2014/main" id="{EC290698-D471-4505-B43E-87EEFB3619E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3" name="Freeform 34">
              <a:extLst>
                <a:ext uri="{FF2B5EF4-FFF2-40B4-BE49-F238E27FC236}">
                  <a16:creationId xmlns:a16="http://schemas.microsoft.com/office/drawing/2014/main" id="{8B75059B-DDB3-4BDF-9AE6-D9A4A5ED43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4" name="Freeform 35">
              <a:extLst>
                <a:ext uri="{FF2B5EF4-FFF2-40B4-BE49-F238E27FC236}">
                  <a16:creationId xmlns:a16="http://schemas.microsoft.com/office/drawing/2014/main" id="{81B849DB-E967-4042-B061-AD30AB053F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4" name="Freeform 36">
              <a:extLst>
                <a:ext uri="{FF2B5EF4-FFF2-40B4-BE49-F238E27FC236}">
                  <a16:creationId xmlns:a16="http://schemas.microsoft.com/office/drawing/2014/main" id="{E8E1D58B-C2EE-4DAC-BC7D-ABC55F5C3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5" name="Freeform 37">
              <a:extLst>
                <a:ext uri="{FF2B5EF4-FFF2-40B4-BE49-F238E27FC236}">
                  <a16:creationId xmlns:a16="http://schemas.microsoft.com/office/drawing/2014/main" id="{7D867EE2-CC64-459F-B1FD-5770B0C858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 name="Freeform 38">
              <a:extLst>
                <a:ext uri="{FF2B5EF4-FFF2-40B4-BE49-F238E27FC236}">
                  <a16:creationId xmlns:a16="http://schemas.microsoft.com/office/drawing/2014/main" id="{96DBF1BF-0F1A-4646-B493-2C210BF91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7" name="Freeform 39">
              <a:extLst>
                <a:ext uri="{FF2B5EF4-FFF2-40B4-BE49-F238E27FC236}">
                  <a16:creationId xmlns:a16="http://schemas.microsoft.com/office/drawing/2014/main" id="{C14EBC57-DC59-4BAB-BFEF-5E2A17202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8" name="Freeform 40">
              <a:extLst>
                <a:ext uri="{FF2B5EF4-FFF2-40B4-BE49-F238E27FC236}">
                  <a16:creationId xmlns:a16="http://schemas.microsoft.com/office/drawing/2014/main" id="{05A2794A-7B60-4B1F-B43C-C08F51C667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9" name="Freeform 41">
              <a:extLst>
                <a:ext uri="{FF2B5EF4-FFF2-40B4-BE49-F238E27FC236}">
                  <a16:creationId xmlns:a16="http://schemas.microsoft.com/office/drawing/2014/main" id="{3394CF13-32C3-4BE9-AA6D-DF8F825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0" name="Freeform 42">
              <a:extLst>
                <a:ext uri="{FF2B5EF4-FFF2-40B4-BE49-F238E27FC236}">
                  <a16:creationId xmlns:a16="http://schemas.microsoft.com/office/drawing/2014/main" id="{2E4C0BA3-1B29-4D8C-9E6E-CDAFF7C957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43">
              <a:extLst>
                <a:ext uri="{FF2B5EF4-FFF2-40B4-BE49-F238E27FC236}">
                  <a16:creationId xmlns:a16="http://schemas.microsoft.com/office/drawing/2014/main" id="{A8623A34-11DB-4490-AF5D-26513AD50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44">
              <a:extLst>
                <a:ext uri="{FF2B5EF4-FFF2-40B4-BE49-F238E27FC236}">
                  <a16:creationId xmlns:a16="http://schemas.microsoft.com/office/drawing/2014/main" id="{AA01C5BF-55D0-406B-9447-9E6323AB46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Rectangle 45">
              <a:extLst>
                <a:ext uri="{FF2B5EF4-FFF2-40B4-BE49-F238E27FC236}">
                  <a16:creationId xmlns:a16="http://schemas.microsoft.com/office/drawing/2014/main" id="{592233FB-D11D-40BB-B825-D67497779CF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4" name="Freeform 46">
              <a:extLst>
                <a:ext uri="{FF2B5EF4-FFF2-40B4-BE49-F238E27FC236}">
                  <a16:creationId xmlns:a16="http://schemas.microsoft.com/office/drawing/2014/main" id="{3FD97EB1-F159-4021-B498-18ED5AD95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47">
              <a:extLst>
                <a:ext uri="{FF2B5EF4-FFF2-40B4-BE49-F238E27FC236}">
                  <a16:creationId xmlns:a16="http://schemas.microsoft.com/office/drawing/2014/main" id="{663683DC-3029-493D-AC2E-B6475D4CA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48">
              <a:extLst>
                <a:ext uri="{FF2B5EF4-FFF2-40B4-BE49-F238E27FC236}">
                  <a16:creationId xmlns:a16="http://schemas.microsoft.com/office/drawing/2014/main" id="{B8D533F2-4DD0-47E4-B6F4-FE1DC5257F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49">
              <a:extLst>
                <a:ext uri="{FF2B5EF4-FFF2-40B4-BE49-F238E27FC236}">
                  <a16:creationId xmlns:a16="http://schemas.microsoft.com/office/drawing/2014/main" id="{ECD96B65-7D14-4D80-A430-882ADD9B38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50">
              <a:extLst>
                <a:ext uri="{FF2B5EF4-FFF2-40B4-BE49-F238E27FC236}">
                  <a16:creationId xmlns:a16="http://schemas.microsoft.com/office/drawing/2014/main" id="{7CF501C3-E940-4890-B417-54DB8EB62C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51">
              <a:extLst>
                <a:ext uri="{FF2B5EF4-FFF2-40B4-BE49-F238E27FC236}">
                  <a16:creationId xmlns:a16="http://schemas.microsoft.com/office/drawing/2014/main" id="{DDDA19B3-D841-4B23-A0DA-8CDD36BFF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Freeform 52">
              <a:extLst>
                <a:ext uri="{FF2B5EF4-FFF2-40B4-BE49-F238E27FC236}">
                  <a16:creationId xmlns:a16="http://schemas.microsoft.com/office/drawing/2014/main" id="{1AE5B2C0-5A75-4732-9DC8-EC0562E33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1" name="Freeform 53">
              <a:extLst>
                <a:ext uri="{FF2B5EF4-FFF2-40B4-BE49-F238E27FC236}">
                  <a16:creationId xmlns:a16="http://schemas.microsoft.com/office/drawing/2014/main" id="{BBDD5730-79D7-4521-BC7B-26C613C92A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54">
              <a:extLst>
                <a:ext uri="{FF2B5EF4-FFF2-40B4-BE49-F238E27FC236}">
                  <a16:creationId xmlns:a16="http://schemas.microsoft.com/office/drawing/2014/main" id="{9A5C68A3-07A7-49FF-B29A-04E350105B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55">
              <a:extLst>
                <a:ext uri="{FF2B5EF4-FFF2-40B4-BE49-F238E27FC236}">
                  <a16:creationId xmlns:a16="http://schemas.microsoft.com/office/drawing/2014/main" id="{E615EBAF-955F-4294-99EB-922C7A400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56">
              <a:extLst>
                <a:ext uri="{FF2B5EF4-FFF2-40B4-BE49-F238E27FC236}">
                  <a16:creationId xmlns:a16="http://schemas.microsoft.com/office/drawing/2014/main" id="{B1592F83-EF32-4C0A-993A-2B6AC8186E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Freeform 57">
              <a:extLst>
                <a:ext uri="{FF2B5EF4-FFF2-40B4-BE49-F238E27FC236}">
                  <a16:creationId xmlns:a16="http://schemas.microsoft.com/office/drawing/2014/main" id="{F1C4D2B1-55D6-4040-AE4D-F7C5D326F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 name="Freeform 58">
              <a:extLst>
                <a:ext uri="{FF2B5EF4-FFF2-40B4-BE49-F238E27FC236}">
                  <a16:creationId xmlns:a16="http://schemas.microsoft.com/office/drawing/2014/main" id="{DC7DBDFF-6BF3-41F0-A002-44B913CDC9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258" name="Picture 2">
            <a:extLst>
              <a:ext uri="{FF2B5EF4-FFF2-40B4-BE49-F238E27FC236}">
                <a16:creationId xmlns:a16="http://schemas.microsoft.com/office/drawing/2014/main" id="{0B0BC616-AF73-491B-AACB-A8C3A548B6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129B5271-4587-B934-DE83-69A35D5A78A3}"/>
              </a:ext>
            </a:extLst>
          </p:cNvPr>
          <p:cNvSpPr>
            <a:spLocks noGrp="1"/>
          </p:cNvSpPr>
          <p:nvPr>
            <p:ph type="title"/>
          </p:nvPr>
        </p:nvSpPr>
        <p:spPr>
          <a:xfrm>
            <a:off x="6580635" y="1113282"/>
            <a:ext cx="4966332" cy="2396681"/>
          </a:xfrm>
        </p:spPr>
        <p:txBody>
          <a:bodyPr vert="horz" lIns="91440" tIns="45720" rIns="91440" bIns="45720" rtlCol="0" anchor="b">
            <a:normAutofit/>
          </a:bodyPr>
          <a:lstStyle/>
          <a:p>
            <a:r>
              <a:rPr lang="en-US" sz="4800">
                <a:solidFill>
                  <a:srgbClr val="FFFFFF"/>
                </a:solidFill>
              </a:rPr>
              <a:t>14.Moviendo clientes en la cola.</a:t>
            </a:r>
          </a:p>
        </p:txBody>
      </p:sp>
      <p:sp useBgFill="1">
        <p:nvSpPr>
          <p:cNvPr id="260" name="Round Diagonal Corner Rectangle 6">
            <a:extLst>
              <a:ext uri="{FF2B5EF4-FFF2-40B4-BE49-F238E27FC236}">
                <a16:creationId xmlns:a16="http://schemas.microsoft.com/office/drawing/2014/main" id="{7C914900-562F-42A1-9E63-CD117E0CA0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4A562AE4-8960-CBD4-9C75-7B2999D748C5}"/>
              </a:ext>
            </a:extLst>
          </p:cNvPr>
          <p:cNvPicPr>
            <a:picLocks noChangeAspect="1"/>
          </p:cNvPicPr>
          <p:nvPr/>
        </p:nvPicPr>
        <p:blipFill rotWithShape="1">
          <a:blip r:embed="rId3"/>
          <a:srcRect t="10043" r="38004" b="8780"/>
          <a:stretch/>
        </p:blipFill>
        <p:spPr>
          <a:xfrm>
            <a:off x="798947" y="1554163"/>
            <a:ext cx="5245546" cy="3863548"/>
          </a:xfrm>
          <a:prstGeom prst="rect">
            <a:avLst/>
          </a:prstGeom>
        </p:spPr>
      </p:pic>
      <p:sp>
        <p:nvSpPr>
          <p:cNvPr id="6" name="CuadroTexto 5">
            <a:extLst>
              <a:ext uri="{FF2B5EF4-FFF2-40B4-BE49-F238E27FC236}">
                <a16:creationId xmlns:a16="http://schemas.microsoft.com/office/drawing/2014/main" id="{CD0767A7-F387-1823-FCCA-1D540B24A5C5}"/>
              </a:ext>
            </a:extLst>
          </p:cNvPr>
          <p:cNvSpPr txBox="1"/>
          <p:nvPr/>
        </p:nvSpPr>
        <p:spPr>
          <a:xfrm>
            <a:off x="1790700" y="5383044"/>
            <a:ext cx="8096250" cy="646331"/>
          </a:xfrm>
          <a:prstGeom prst="rect">
            <a:avLst/>
          </a:prstGeom>
          <a:noFill/>
        </p:spPr>
        <p:txBody>
          <a:bodyPr wrap="square">
            <a:spAutoFit/>
          </a:bodyPr>
          <a:lstStyle/>
          <a:p>
            <a:r>
              <a:rPr lang="es-MX" dirty="0">
                <a:solidFill>
                  <a:schemeClr val="tx1">
                    <a:lumMod val="95000"/>
                    <a:lumOff val="5000"/>
                  </a:schemeClr>
                </a:solidFill>
              </a:rPr>
              <a:t>https://github.com/REXFOX195/estructura-de-datos/blob/master/estructuradedatos/hito%204/procesual/Main.java</a:t>
            </a:r>
          </a:p>
        </p:txBody>
      </p:sp>
    </p:spTree>
    <p:extLst>
      <p:ext uri="{BB962C8B-B14F-4D97-AF65-F5344CB8AC3E}">
        <p14:creationId xmlns:p14="http://schemas.microsoft.com/office/powerpoint/2010/main" val="2193478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4"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6"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28" name="Rectangle 66">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0"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1"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9"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1"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5"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5C9AA462-2FB0-8C38-F631-338AEE11486D}"/>
              </a:ext>
            </a:extLst>
          </p:cNvPr>
          <p:cNvSpPr>
            <a:spLocks noGrp="1"/>
          </p:cNvSpPr>
          <p:nvPr>
            <p:ph type="title"/>
          </p:nvPr>
        </p:nvSpPr>
        <p:spPr>
          <a:xfrm>
            <a:off x="8057397" y="1113282"/>
            <a:ext cx="3489569" cy="2396681"/>
          </a:xfrm>
        </p:spPr>
        <p:txBody>
          <a:bodyPr vert="horz" lIns="91440" tIns="45720" rIns="91440" bIns="45720" rtlCol="0" anchor="b">
            <a:normAutofit/>
          </a:bodyPr>
          <a:lstStyle/>
          <a:p>
            <a:r>
              <a:rPr lang="en-US" sz="4100">
                <a:solidFill>
                  <a:srgbClr val="FFFFFF"/>
                </a:solidFill>
              </a:rPr>
              <a:t>15.Moviendo clientes entre 2 colas</a:t>
            </a:r>
          </a:p>
        </p:txBody>
      </p:sp>
      <p:sp useBgFill="1">
        <p:nvSpPr>
          <p:cNvPr id="127"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C3D66C91-9139-B3FB-EB95-F4AD4A2C17F2}"/>
              </a:ext>
            </a:extLst>
          </p:cNvPr>
          <p:cNvPicPr>
            <a:picLocks noChangeAspect="1"/>
          </p:cNvPicPr>
          <p:nvPr/>
        </p:nvPicPr>
        <p:blipFill rotWithShape="1">
          <a:blip r:embed="rId3"/>
          <a:srcRect l="2964" t="9939" r="23250" b="9029"/>
          <a:stretch/>
        </p:blipFill>
        <p:spPr>
          <a:xfrm>
            <a:off x="938213" y="1426224"/>
            <a:ext cx="6511641" cy="4022502"/>
          </a:xfrm>
          <a:prstGeom prst="rect">
            <a:avLst/>
          </a:prstGeom>
        </p:spPr>
      </p:pic>
      <p:sp>
        <p:nvSpPr>
          <p:cNvPr id="6" name="CuadroTexto 5">
            <a:extLst>
              <a:ext uri="{FF2B5EF4-FFF2-40B4-BE49-F238E27FC236}">
                <a16:creationId xmlns:a16="http://schemas.microsoft.com/office/drawing/2014/main" id="{1A66EC4D-4317-FF4A-DE04-636020E7C997}"/>
              </a:ext>
            </a:extLst>
          </p:cNvPr>
          <p:cNvSpPr txBox="1"/>
          <p:nvPr/>
        </p:nvSpPr>
        <p:spPr>
          <a:xfrm>
            <a:off x="1701904" y="5420562"/>
            <a:ext cx="7440412" cy="646331"/>
          </a:xfrm>
          <a:prstGeom prst="rect">
            <a:avLst/>
          </a:prstGeom>
          <a:noFill/>
        </p:spPr>
        <p:txBody>
          <a:bodyPr wrap="square">
            <a:spAutoFit/>
          </a:bodyPr>
          <a:lstStyle/>
          <a:p>
            <a:r>
              <a:rPr lang="es-MX" dirty="0"/>
              <a:t>https://github.com/REXFOX195/estructura-de-datos/blob/master/estructuradedatos/hito%204/procesual/Main.java</a:t>
            </a:r>
          </a:p>
        </p:txBody>
      </p:sp>
    </p:spTree>
    <p:extLst>
      <p:ext uri="{BB962C8B-B14F-4D97-AF65-F5344CB8AC3E}">
        <p14:creationId xmlns:p14="http://schemas.microsoft.com/office/powerpoint/2010/main" val="13380564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6F3406-487B-0EBD-BD71-B11000DCF3A7}"/>
              </a:ext>
            </a:extLst>
          </p:cNvPr>
          <p:cNvSpPr>
            <a:spLocks noGrp="1"/>
          </p:cNvSpPr>
          <p:nvPr>
            <p:ph type="title"/>
          </p:nvPr>
        </p:nvSpPr>
        <p:spPr/>
        <p:txBody>
          <a:bodyPr/>
          <a:lstStyle/>
          <a:p>
            <a:r>
              <a:rPr lang="en-US" dirty="0" err="1"/>
              <a:t>Manejo</a:t>
            </a:r>
            <a:r>
              <a:rPr lang="en-US" dirty="0"/>
              <a:t> de </a:t>
            </a:r>
            <a:r>
              <a:rPr lang="en-US" dirty="0" err="1"/>
              <a:t>conceptos</a:t>
            </a:r>
            <a:endParaRPr lang="es-MX" dirty="0"/>
          </a:p>
        </p:txBody>
      </p:sp>
      <p:sp>
        <p:nvSpPr>
          <p:cNvPr id="3" name="Marcador de texto 2">
            <a:extLst>
              <a:ext uri="{FF2B5EF4-FFF2-40B4-BE49-F238E27FC236}">
                <a16:creationId xmlns:a16="http://schemas.microsoft.com/office/drawing/2014/main" id="{2CBC885F-4B26-49D5-3CFA-7E22C8507809}"/>
              </a:ext>
            </a:extLst>
          </p:cNvPr>
          <p:cNvSpPr>
            <a:spLocks noGrp="1"/>
          </p:cNvSpPr>
          <p:nvPr>
            <p:ph type="body" idx="1"/>
          </p:nvPr>
        </p:nvSpPr>
        <p:spPr/>
        <p:txBody>
          <a:bodyPr>
            <a:normAutofit/>
          </a:bodyPr>
          <a:lstStyle/>
          <a:p>
            <a:r>
              <a:rPr lang="es-MX" dirty="0"/>
              <a:t>1. ¿A que se refiere cuando se habla de ESTRUCTURA DE DATOS?</a:t>
            </a:r>
          </a:p>
        </p:txBody>
      </p:sp>
      <p:sp>
        <p:nvSpPr>
          <p:cNvPr id="4" name="Marcador de contenido 3">
            <a:extLst>
              <a:ext uri="{FF2B5EF4-FFF2-40B4-BE49-F238E27FC236}">
                <a16:creationId xmlns:a16="http://schemas.microsoft.com/office/drawing/2014/main" id="{5F34FC54-5C9D-AE05-79A2-A6FB016F28EF}"/>
              </a:ext>
            </a:extLst>
          </p:cNvPr>
          <p:cNvSpPr>
            <a:spLocks noGrp="1"/>
          </p:cNvSpPr>
          <p:nvPr>
            <p:ph sz="half" idx="2"/>
          </p:nvPr>
        </p:nvSpPr>
        <p:spPr/>
        <p:txBody>
          <a:bodyPr>
            <a:normAutofit fontScale="92500" lnSpcReduction="10000"/>
          </a:bodyPr>
          <a:lstStyle/>
          <a:p>
            <a:r>
              <a:rPr lang="en-US" dirty="0"/>
              <a:t>Nos </a:t>
            </a:r>
            <a:r>
              <a:rPr lang="en-US" dirty="0" err="1"/>
              <a:t>referimos</a:t>
            </a:r>
            <a:r>
              <a:rPr lang="en-US" dirty="0"/>
              <a:t> a uno forma que </a:t>
            </a:r>
            <a:r>
              <a:rPr lang="en-US" dirty="0" err="1"/>
              <a:t>nos</a:t>
            </a:r>
            <a:r>
              <a:rPr lang="en-US" dirty="0"/>
              <a:t> </a:t>
            </a:r>
            <a:r>
              <a:rPr lang="en-US" dirty="0" err="1"/>
              <a:t>permite</a:t>
            </a:r>
            <a:r>
              <a:rPr lang="en-US" dirty="0"/>
              <a:t> </a:t>
            </a:r>
            <a:r>
              <a:rPr lang="en-US" dirty="0" err="1"/>
              <a:t>guardar</a:t>
            </a:r>
            <a:r>
              <a:rPr lang="en-US" dirty="0"/>
              <a:t> y </a:t>
            </a:r>
            <a:r>
              <a:rPr lang="en-US" dirty="0" err="1"/>
              <a:t>organizar</a:t>
            </a:r>
            <a:r>
              <a:rPr lang="en-US" dirty="0"/>
              <a:t> </a:t>
            </a:r>
            <a:r>
              <a:rPr lang="en-US" dirty="0" err="1"/>
              <a:t>informacion</a:t>
            </a:r>
            <a:r>
              <a:rPr lang="en-US" dirty="0"/>
              <a:t> de </a:t>
            </a:r>
            <a:r>
              <a:rPr lang="en-US" dirty="0" err="1"/>
              <a:t>una</a:t>
            </a:r>
            <a:r>
              <a:rPr lang="en-US" dirty="0"/>
              <a:t> </a:t>
            </a:r>
            <a:r>
              <a:rPr lang="en-US" dirty="0" err="1"/>
              <a:t>manera</a:t>
            </a:r>
            <a:r>
              <a:rPr lang="en-US" dirty="0"/>
              <a:t> mas </a:t>
            </a:r>
            <a:r>
              <a:rPr lang="en-US" dirty="0" err="1"/>
              <a:t>eficiente</a:t>
            </a:r>
            <a:r>
              <a:rPr lang="en-US" dirty="0"/>
              <a:t>.</a:t>
            </a:r>
            <a:endParaRPr lang="es-MX" dirty="0"/>
          </a:p>
        </p:txBody>
      </p:sp>
      <p:sp>
        <p:nvSpPr>
          <p:cNvPr id="5" name="Marcador de texto 4">
            <a:extLst>
              <a:ext uri="{FF2B5EF4-FFF2-40B4-BE49-F238E27FC236}">
                <a16:creationId xmlns:a16="http://schemas.microsoft.com/office/drawing/2014/main" id="{733D8B9E-4B9A-570D-DF97-6D816077DD64}"/>
              </a:ext>
            </a:extLst>
          </p:cNvPr>
          <p:cNvSpPr>
            <a:spLocks noGrp="1"/>
          </p:cNvSpPr>
          <p:nvPr>
            <p:ph type="body" sz="quarter" idx="3"/>
          </p:nvPr>
        </p:nvSpPr>
        <p:spPr/>
        <p:txBody>
          <a:bodyPr>
            <a:normAutofit/>
          </a:bodyPr>
          <a:lstStyle/>
          <a:p>
            <a:r>
              <a:rPr lang="es-MX" dirty="0"/>
              <a:t>2. ¿Que significa FIFO?</a:t>
            </a:r>
          </a:p>
        </p:txBody>
      </p:sp>
      <p:sp>
        <p:nvSpPr>
          <p:cNvPr id="6" name="Marcador de contenido 5">
            <a:extLst>
              <a:ext uri="{FF2B5EF4-FFF2-40B4-BE49-F238E27FC236}">
                <a16:creationId xmlns:a16="http://schemas.microsoft.com/office/drawing/2014/main" id="{EB7C3E80-791D-3397-EFE2-C2DF2917D26E}"/>
              </a:ext>
            </a:extLst>
          </p:cNvPr>
          <p:cNvSpPr>
            <a:spLocks noGrp="1"/>
          </p:cNvSpPr>
          <p:nvPr>
            <p:ph sz="quarter" idx="4"/>
          </p:nvPr>
        </p:nvSpPr>
        <p:spPr/>
        <p:txBody>
          <a:bodyPr>
            <a:normAutofit fontScale="92500" lnSpcReduction="10000"/>
          </a:bodyPr>
          <a:lstStyle/>
          <a:p>
            <a:r>
              <a:rPr lang="en-US" dirty="0"/>
              <a:t>La clausula FIFO 'First In, First Out’ </a:t>
            </a:r>
            <a:r>
              <a:rPr lang="es-MX" dirty="0"/>
              <a:t>se basa en la idea de que el primer producto en entrar es el primero en salir. Este tipo de procedimiento solo se utiliza en sistemas de almacenaje que cuentan con una única zona de carga y descarga.	</a:t>
            </a:r>
            <a:endParaRPr lang="en-US" dirty="0"/>
          </a:p>
        </p:txBody>
      </p:sp>
    </p:spTree>
    <p:extLst>
      <p:ext uri="{BB962C8B-B14F-4D97-AF65-F5344CB8AC3E}">
        <p14:creationId xmlns:p14="http://schemas.microsoft.com/office/powerpoint/2010/main" val="100256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95FEA0-AF41-09D8-C629-7EDC6542E2EA}"/>
              </a:ext>
            </a:extLst>
          </p:cNvPr>
          <p:cNvSpPr>
            <a:spLocks noGrp="1"/>
          </p:cNvSpPr>
          <p:nvPr>
            <p:ph type="title"/>
          </p:nvPr>
        </p:nvSpPr>
        <p:spPr>
          <a:xfrm>
            <a:off x="640080" y="853673"/>
            <a:ext cx="4023360" cy="5004794"/>
          </a:xfrm>
        </p:spPr>
        <p:txBody>
          <a:bodyPr vert="horz" lIns="91440" tIns="45720" rIns="91440" bIns="45720" rtlCol="0" anchor="ctr">
            <a:normAutofit fontScale="90000"/>
          </a:bodyPr>
          <a:lstStyle/>
          <a:p>
            <a:r>
              <a:rPr lang="en-US" sz="7200"/>
              <a:t>3. ¿Muestra la diferencia entre LIFO y FIFO?</a:t>
            </a:r>
          </a:p>
        </p:txBody>
      </p:sp>
      <p:pic>
        <p:nvPicPr>
          <p:cNvPr id="1026" name="Picture 2" descr="Logística de almacén: FIFO vs LIFO">
            <a:extLst>
              <a:ext uri="{FF2B5EF4-FFF2-40B4-BE49-F238E27FC236}">
                <a16:creationId xmlns:a16="http://schemas.microsoft.com/office/drawing/2014/main" id="{BB649EA2-DBE5-B378-00F5-2B3FCC721CB0}"/>
              </a:ext>
            </a:extLst>
          </p:cNvPr>
          <p:cNvPicPr>
            <a:picLocks noGrp="1" noChangeAspect="1" noChangeArrowheads="1"/>
          </p:cNvPicPr>
          <p:nvPr>
            <p:ph idx="1"/>
          </p:nvPr>
        </p:nvPicPr>
        <p:blipFill rotWithShape="1">
          <a:blip r:embed="rId2">
            <a:alphaModFix amt="40000"/>
            <a:extLst>
              <a:ext uri="{28A0092B-C50C-407E-A947-70E740481C1C}">
                <a14:useLocalDpi xmlns:a14="http://schemas.microsoft.com/office/drawing/2010/main" val="0"/>
              </a:ext>
            </a:extLst>
          </a:blip>
          <a:srcRect l="9333" r="1" b="1"/>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texto 3">
            <a:extLst>
              <a:ext uri="{FF2B5EF4-FFF2-40B4-BE49-F238E27FC236}">
                <a16:creationId xmlns:a16="http://schemas.microsoft.com/office/drawing/2014/main" id="{B58A134E-58AC-5BE4-8386-D6B1A4F07DB5}"/>
              </a:ext>
            </a:extLst>
          </p:cNvPr>
          <p:cNvSpPr>
            <a:spLocks noGrp="1"/>
          </p:cNvSpPr>
          <p:nvPr>
            <p:ph type="body" sz="half" idx="2"/>
          </p:nvPr>
        </p:nvSpPr>
        <p:spPr>
          <a:xfrm>
            <a:off x="5599083" y="853673"/>
            <a:ext cx="5715000" cy="5004794"/>
          </a:xfrm>
        </p:spPr>
        <p:txBody>
          <a:bodyPr vert="horz" lIns="91440" tIns="45720" rIns="91440" bIns="45720" rtlCol="0" anchor="ctr">
            <a:normAutofit/>
          </a:bodyPr>
          <a:lstStyle/>
          <a:p>
            <a:pPr indent="-228600">
              <a:buFont typeface="Arial" panose="020B0604020202020204" pitchFamily="34" charset="0"/>
              <a:buChar char="•"/>
            </a:pPr>
            <a:r>
              <a:rPr lang="en-US"/>
              <a:t>FIFO en contabilidad significa “primero en entrar, primero en salir”, mientras que el método </a:t>
            </a:r>
          </a:p>
          <a:p>
            <a:pPr indent="-228600">
              <a:buFont typeface="Arial" panose="020B0604020202020204" pitchFamily="34" charset="0"/>
              <a:buChar char="•"/>
            </a:pPr>
            <a:r>
              <a:rPr lang="en-US"/>
              <a:t>LIFO significa “último en entrar, primero en salir”</a:t>
            </a:r>
          </a:p>
        </p:txBody>
      </p:sp>
    </p:spTree>
    <p:extLst>
      <p:ext uri="{BB962C8B-B14F-4D97-AF65-F5344CB8AC3E}">
        <p14:creationId xmlns:p14="http://schemas.microsoft.com/office/powerpoint/2010/main" val="25208544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2E04B3-A337-2068-F30B-775B54694665}"/>
              </a:ext>
            </a:extLst>
          </p:cNvPr>
          <p:cNvSpPr>
            <a:spLocks noGrp="1"/>
          </p:cNvSpPr>
          <p:nvPr>
            <p:ph type="title"/>
          </p:nvPr>
        </p:nvSpPr>
        <p:spPr>
          <a:xfrm>
            <a:off x="630936" y="630936"/>
            <a:ext cx="3419856" cy="1463040"/>
          </a:xfrm>
        </p:spPr>
        <p:txBody>
          <a:bodyPr vert="horz" lIns="91440" tIns="45720" rIns="91440" bIns="45720" rtlCol="0" anchor="ctr">
            <a:normAutofit/>
          </a:bodyPr>
          <a:lstStyle/>
          <a:p>
            <a:pPr>
              <a:lnSpc>
                <a:spcPct val="90000"/>
              </a:lnSpc>
            </a:pPr>
            <a:r>
              <a:rPr lang="en-US" sz="4800"/>
              <a:t>4. ¿Qué es una COLA?</a:t>
            </a:r>
          </a:p>
        </p:txBody>
      </p:sp>
      <p:pic>
        <p:nvPicPr>
          <p:cNvPr id="2050" name="Picture 2" descr="CONCEPTO DE «COLA» Y SU IMPLEMENTACIÓN EN PYTHON. – El Programador Chapuzas">
            <a:extLst>
              <a:ext uri="{FF2B5EF4-FFF2-40B4-BE49-F238E27FC236}">
                <a16:creationId xmlns:a16="http://schemas.microsoft.com/office/drawing/2014/main" id="{612374CF-873D-B3F4-614E-3E9CFCDDF7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74057" y="2290936"/>
            <a:ext cx="7231694" cy="3959352"/>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texto 3">
            <a:extLst>
              <a:ext uri="{FF2B5EF4-FFF2-40B4-BE49-F238E27FC236}">
                <a16:creationId xmlns:a16="http://schemas.microsoft.com/office/drawing/2014/main" id="{6177B7A7-F45A-D4EA-2E43-54E3CBBE76E9}"/>
              </a:ext>
            </a:extLst>
          </p:cNvPr>
          <p:cNvSpPr>
            <a:spLocks noGrp="1"/>
          </p:cNvSpPr>
          <p:nvPr>
            <p:ph type="body" sz="half" idx="2"/>
          </p:nvPr>
        </p:nvSpPr>
        <p:spPr>
          <a:xfrm>
            <a:off x="4654295" y="630936"/>
            <a:ext cx="6894576" cy="1463040"/>
          </a:xfrm>
        </p:spPr>
        <p:txBody>
          <a:bodyPr vert="horz" lIns="91440" tIns="45720" rIns="91440" bIns="45720" rtlCol="0" anchor="ctr">
            <a:normAutofit/>
          </a:bodyPr>
          <a:lstStyle/>
          <a:p>
            <a:pPr indent="-228600">
              <a:buFont typeface="Arial" panose="020B0604020202020204" pitchFamily="34" charset="0"/>
              <a:buChar char="•"/>
            </a:pPr>
            <a:r>
              <a:rPr lang="en-US" sz="2000"/>
              <a:t>Una cola es una estructura de datos que almacena elementos en una lista y permite acceder a los datos por uno de los dos extremos de la lista.</a:t>
            </a:r>
          </a:p>
        </p:txBody>
      </p:sp>
    </p:spTree>
    <p:extLst>
      <p:ext uri="{BB962C8B-B14F-4D97-AF65-F5344CB8AC3E}">
        <p14:creationId xmlns:p14="http://schemas.microsoft.com/office/powerpoint/2010/main" val="3706293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CF25B-CAB5-AD05-A6D7-4FE4D1F5EC40}"/>
              </a:ext>
            </a:extLst>
          </p:cNvPr>
          <p:cNvSpPr>
            <a:spLocks noGrp="1"/>
          </p:cNvSpPr>
          <p:nvPr>
            <p:ph type="title"/>
          </p:nvPr>
        </p:nvSpPr>
        <p:spPr>
          <a:xfrm>
            <a:off x="640080" y="853673"/>
            <a:ext cx="4023360" cy="5004794"/>
          </a:xfrm>
        </p:spPr>
        <p:txBody>
          <a:bodyPr vert="horz" lIns="91440" tIns="45720" rIns="91440" bIns="45720" rtlCol="0" anchor="ctr">
            <a:normAutofit fontScale="90000"/>
          </a:bodyPr>
          <a:lstStyle/>
          <a:p>
            <a:pPr>
              <a:lnSpc>
                <a:spcPct val="90000"/>
              </a:lnSpc>
            </a:pPr>
            <a:r>
              <a:rPr lang="en-US" sz="6700"/>
              <a:t>5. ¿Qué es QUEUE en JAVA, una QUEUE será lo mismo que una COLA?</a:t>
            </a:r>
          </a:p>
        </p:txBody>
      </p:sp>
      <p:pic>
        <p:nvPicPr>
          <p:cNvPr id="3074" name="Picture 2" descr="La Estructura de Datos Cola en Java - Somos Hackers de la Programación">
            <a:extLst>
              <a:ext uri="{FF2B5EF4-FFF2-40B4-BE49-F238E27FC236}">
                <a16:creationId xmlns:a16="http://schemas.microsoft.com/office/drawing/2014/main" id="{F07C5FFC-44ED-CD4A-C206-E6D86F05B16D}"/>
              </a:ext>
            </a:extLst>
          </p:cNvPr>
          <p:cNvPicPr>
            <a:picLocks noGrp="1" noChangeAspect="1" noChangeArrowheads="1"/>
          </p:cNvPicPr>
          <p:nvPr>
            <p:ph idx="1"/>
          </p:nvPr>
        </p:nvPicPr>
        <p:blipFill rotWithShape="1">
          <a:blip r:embed="rId2">
            <a:alphaModFix amt="40000"/>
            <a:extLst>
              <a:ext uri="{28A0092B-C50C-407E-A947-70E740481C1C}">
                <a14:useLocalDpi xmlns:a14="http://schemas.microsoft.com/office/drawing/2010/main" val="0"/>
              </a:ext>
            </a:extLst>
          </a:blip>
          <a:srcRect t="3173" r="-2" b="-2"/>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texto 3">
            <a:extLst>
              <a:ext uri="{FF2B5EF4-FFF2-40B4-BE49-F238E27FC236}">
                <a16:creationId xmlns:a16="http://schemas.microsoft.com/office/drawing/2014/main" id="{3CC568FF-B7AA-5555-F38A-A35760E20E61}"/>
              </a:ext>
            </a:extLst>
          </p:cNvPr>
          <p:cNvSpPr>
            <a:spLocks noGrp="1"/>
          </p:cNvSpPr>
          <p:nvPr>
            <p:ph type="body" sz="half" idx="2"/>
          </p:nvPr>
        </p:nvSpPr>
        <p:spPr>
          <a:xfrm>
            <a:off x="5599083" y="853673"/>
            <a:ext cx="5715000" cy="5004794"/>
          </a:xfrm>
        </p:spPr>
        <p:txBody>
          <a:bodyPr vert="horz" lIns="91440" tIns="45720" rIns="91440" bIns="45720" rtlCol="0" anchor="ctr">
            <a:normAutofit/>
          </a:bodyPr>
          <a:lstStyle/>
          <a:p>
            <a:pPr indent="-228600">
              <a:buFont typeface="Arial" panose="020B0604020202020204" pitchFamily="34" charset="0"/>
              <a:buChar char="•"/>
            </a:pPr>
            <a:r>
              <a:rPr lang="en-US"/>
              <a:t>Una Cola o Queue es una estructura de datos que sigue la Filosofía FIFO en si sabiendo esto se diría que si seria lo mismo.</a:t>
            </a:r>
          </a:p>
        </p:txBody>
      </p:sp>
    </p:spTree>
    <p:extLst>
      <p:ext uri="{BB962C8B-B14F-4D97-AF65-F5344CB8AC3E}">
        <p14:creationId xmlns:p14="http://schemas.microsoft.com/office/powerpoint/2010/main" val="73449672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4103"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4105" name="Group 4104">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4106"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07"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08"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09"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10"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11"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12"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13"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14"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15"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16"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17"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18"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19"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20"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21"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22"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23"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24"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25"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26"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27"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28"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29"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30"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31"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32"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33"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34"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35"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36"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37"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38"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39"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40"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41"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42"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43"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44"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45"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46"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47"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48"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49"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50"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51"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52"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53"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54"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55"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56"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57"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58"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59"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7F148251-51C2-A852-7DAD-9AF7F48975AF}"/>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400"/>
              <a:t>6. ¿Qué es INI o REAR en una COLA?</a:t>
            </a:r>
          </a:p>
        </p:txBody>
      </p:sp>
      <p:sp>
        <p:nvSpPr>
          <p:cNvPr id="4" name="Marcador de texto 3">
            <a:extLst>
              <a:ext uri="{FF2B5EF4-FFF2-40B4-BE49-F238E27FC236}">
                <a16:creationId xmlns:a16="http://schemas.microsoft.com/office/drawing/2014/main" id="{52587BC4-0EB9-7C35-9B99-FA77C0632036}"/>
              </a:ext>
            </a:extLst>
          </p:cNvPr>
          <p:cNvSpPr>
            <a:spLocks noGrp="1"/>
          </p:cNvSpPr>
          <p:nvPr>
            <p:ph type="body" sz="half" idx="2"/>
          </p:nvPr>
        </p:nvSpPr>
        <p:spPr>
          <a:xfrm>
            <a:off x="1876425" y="3602038"/>
            <a:ext cx="3734942" cy="2052720"/>
          </a:xfrm>
        </p:spPr>
        <p:txBody>
          <a:bodyPr vert="horz" lIns="91440" tIns="45720" rIns="91440" bIns="45720" rtlCol="0">
            <a:normAutofit/>
          </a:bodyPr>
          <a:lstStyle/>
          <a:p>
            <a:r>
              <a:rPr lang="en-US" sz="2000" cap="all">
                <a:solidFill>
                  <a:schemeClr val="tx2"/>
                </a:solidFill>
              </a:rPr>
              <a:t>Es la parte que nos indica donde se inicia una cola es la que nos muestra este extremo de la cola.</a:t>
            </a:r>
          </a:p>
        </p:txBody>
      </p:sp>
      <p:sp>
        <p:nvSpPr>
          <p:cNvPr id="4161" name="Round Diagonal Corner Rectangle 6">
            <a:extLst>
              <a:ext uri="{FF2B5EF4-FFF2-40B4-BE49-F238E27FC236}">
                <a16:creationId xmlns:a16="http://schemas.microsoft.com/office/drawing/2014/main" id="{01958E0A-0BC1-424F-9B41-D614FC13A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ola (Estructura de datos) - EcuRed">
            <a:extLst>
              <a:ext uri="{FF2B5EF4-FFF2-40B4-BE49-F238E27FC236}">
                <a16:creationId xmlns:a16="http://schemas.microsoft.com/office/drawing/2014/main" id="{245A47D5-E35A-C117-BF31-D2555A31D3A3}"/>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t="8979" r="-1" b="11782"/>
          <a:stretch/>
        </p:blipFill>
        <p:spPr bwMode="auto">
          <a:xfrm>
            <a:off x="6421396" y="1136606"/>
            <a:ext cx="4635583" cy="457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15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C4F935-DE5E-3228-B76D-5C91FD7F747C}"/>
              </a:ext>
            </a:extLst>
          </p:cNvPr>
          <p:cNvSpPr>
            <a:spLocks noGrp="1"/>
          </p:cNvSpPr>
          <p:nvPr>
            <p:ph type="title"/>
          </p:nvPr>
        </p:nvSpPr>
        <p:spPr>
          <a:xfrm>
            <a:off x="7085532" y="640080"/>
            <a:ext cx="4196932" cy="3566160"/>
          </a:xfrm>
        </p:spPr>
        <p:txBody>
          <a:bodyPr vert="horz" lIns="91440" tIns="45720" rIns="91440" bIns="45720" rtlCol="0" anchor="b">
            <a:normAutofit/>
          </a:bodyPr>
          <a:lstStyle/>
          <a:p>
            <a:pPr>
              <a:lnSpc>
                <a:spcPct val="90000"/>
              </a:lnSpc>
            </a:pPr>
            <a:r>
              <a:rPr lang="en-US" sz="6000" dirty="0"/>
              <a:t>7. ¿</a:t>
            </a:r>
            <a:r>
              <a:rPr lang="en-US" sz="6000" dirty="0" err="1"/>
              <a:t>Qué</a:t>
            </a:r>
            <a:r>
              <a:rPr lang="en-US" sz="6000" dirty="0"/>
              <a:t> es FIN o FRONT </a:t>
            </a:r>
            <a:r>
              <a:rPr lang="en-US" sz="6000" dirty="0" err="1"/>
              <a:t>en</a:t>
            </a:r>
            <a:r>
              <a:rPr lang="en-US" sz="6000" dirty="0"/>
              <a:t> </a:t>
            </a:r>
            <a:r>
              <a:rPr lang="en-US" sz="6000" dirty="0" err="1"/>
              <a:t>una</a:t>
            </a:r>
            <a:r>
              <a:rPr lang="en-US" sz="6000" dirty="0"/>
              <a:t> COLA?</a:t>
            </a:r>
          </a:p>
        </p:txBody>
      </p:sp>
      <p:pic>
        <p:nvPicPr>
          <p:cNvPr id="5122" name="Picture 2" descr="Colas en programacion">
            <a:extLst>
              <a:ext uri="{FF2B5EF4-FFF2-40B4-BE49-F238E27FC236}">
                <a16:creationId xmlns:a16="http://schemas.microsoft.com/office/drawing/2014/main" id="{B5925CB9-8120-3FA3-18B0-DCF9D6C8A5A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090" r="2092" b="2"/>
          <a:stretch/>
        </p:blipFill>
        <p:spPr bwMode="auto">
          <a:xfrm>
            <a:off x="866691" y="1216968"/>
            <a:ext cx="5416261" cy="4424065"/>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a:noFill/>
          <a:extLst>
            <a:ext uri="{909E8E84-426E-40DD-AFC4-6F175D3DCCD1}">
              <a14:hiddenFill xmlns:a14="http://schemas.microsoft.com/office/drawing/2010/main">
                <a:solidFill>
                  <a:srgbClr val="FFFFFF"/>
                </a:solidFill>
              </a14:hiddenFill>
            </a:ext>
          </a:extLst>
        </p:spPr>
      </p:pic>
      <p:sp>
        <p:nvSpPr>
          <p:cNvPr id="4" name="Marcador de texto 3">
            <a:extLst>
              <a:ext uri="{FF2B5EF4-FFF2-40B4-BE49-F238E27FC236}">
                <a16:creationId xmlns:a16="http://schemas.microsoft.com/office/drawing/2014/main" id="{A6BE499B-209C-ED39-82DD-46912CD1CDFB}"/>
              </a:ext>
            </a:extLst>
          </p:cNvPr>
          <p:cNvSpPr>
            <a:spLocks noGrp="1"/>
          </p:cNvSpPr>
          <p:nvPr>
            <p:ph type="body" sz="half" idx="2"/>
          </p:nvPr>
        </p:nvSpPr>
        <p:spPr>
          <a:xfrm>
            <a:off x="7083831" y="4636008"/>
            <a:ext cx="4198634" cy="1572768"/>
          </a:xfrm>
        </p:spPr>
        <p:txBody>
          <a:bodyPr vert="horz" lIns="91440" tIns="45720" rIns="91440" bIns="45720" rtlCol="0">
            <a:normAutofit fontScale="92500"/>
          </a:bodyPr>
          <a:lstStyle/>
          <a:p>
            <a:r>
              <a:rPr lang="en-US" sz="2800"/>
              <a:t>Esta al contrario que el ini es la que nos muetra el extremo deonde termina la cola.</a:t>
            </a:r>
          </a:p>
        </p:txBody>
      </p:sp>
    </p:spTree>
    <p:extLst>
      <p:ext uri="{BB962C8B-B14F-4D97-AF65-F5344CB8AC3E}">
        <p14:creationId xmlns:p14="http://schemas.microsoft.com/office/powerpoint/2010/main" val="279642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3" name="Group 12">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grpSp>
        <p:nvGrpSpPr>
          <p:cNvPr id="54" name="Group 53">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5" name="Rectangle 54">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ítulo 1">
            <a:extLst>
              <a:ext uri="{FF2B5EF4-FFF2-40B4-BE49-F238E27FC236}">
                <a16:creationId xmlns:a16="http://schemas.microsoft.com/office/drawing/2014/main" id="{2CFE1F19-C280-6B62-DCA1-65BAFC18EA39}"/>
              </a:ext>
            </a:extLst>
          </p:cNvPr>
          <p:cNvSpPr>
            <a:spLocks noGrp="1"/>
          </p:cNvSpPr>
          <p:nvPr>
            <p:ph type="title"/>
          </p:nvPr>
        </p:nvSpPr>
        <p:spPr>
          <a:xfrm>
            <a:off x="7962519" y="618518"/>
            <a:ext cx="3084891" cy="1478570"/>
          </a:xfrm>
        </p:spPr>
        <p:txBody>
          <a:bodyPr vert="horz" lIns="91440" tIns="45720" rIns="91440" bIns="45720" rtlCol="0" anchor="ctr">
            <a:normAutofit/>
          </a:bodyPr>
          <a:lstStyle/>
          <a:p>
            <a:r>
              <a:rPr lang="en-US" sz="2500"/>
              <a:t>8. ¿A que se refiere los métodos esVacia() y esLLena() en una COLA?</a:t>
            </a:r>
          </a:p>
        </p:txBody>
      </p:sp>
      <p:pic>
        <p:nvPicPr>
          <p:cNvPr id="6" name="Marcador de contenido 5">
            <a:extLst>
              <a:ext uri="{FF2B5EF4-FFF2-40B4-BE49-F238E27FC236}">
                <a16:creationId xmlns:a16="http://schemas.microsoft.com/office/drawing/2014/main" id="{318079B4-A30B-4B27-AB89-E3FB4D2B8E27}"/>
              </a:ext>
            </a:extLst>
          </p:cNvPr>
          <p:cNvPicPr>
            <a:picLocks noGrp="1" noChangeAspect="1"/>
          </p:cNvPicPr>
          <p:nvPr>
            <p:ph idx="1"/>
          </p:nvPr>
        </p:nvPicPr>
        <p:blipFill rotWithShape="1">
          <a:blip r:embed="rId4"/>
          <a:srcRect l="25439" r="12566" b="8842"/>
          <a:stretch/>
        </p:blipFill>
        <p:spPr>
          <a:xfrm>
            <a:off x="-677717" y="24615"/>
            <a:ext cx="8291758" cy="6857999"/>
          </a:xfrm>
          <a:prstGeom prst="rect">
            <a:avLst/>
          </a:prstGeom>
        </p:spPr>
      </p:pic>
      <p:grpSp>
        <p:nvGrpSpPr>
          <p:cNvPr id="58" name="Group 57">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59" name="Rectangle 58">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0"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Rectangle 61">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3"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Rectangle 86">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8"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Rectangle 98">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0"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4" name="Marcador de texto 3">
            <a:extLst>
              <a:ext uri="{FF2B5EF4-FFF2-40B4-BE49-F238E27FC236}">
                <a16:creationId xmlns:a16="http://schemas.microsoft.com/office/drawing/2014/main" id="{EC66B88A-2785-FA9A-1136-ECECE95BB873}"/>
              </a:ext>
            </a:extLst>
          </p:cNvPr>
          <p:cNvSpPr>
            <a:spLocks noGrp="1"/>
          </p:cNvSpPr>
          <p:nvPr>
            <p:ph type="body" sz="half" idx="2"/>
          </p:nvPr>
        </p:nvSpPr>
        <p:spPr>
          <a:xfrm>
            <a:off x="7962519" y="2249487"/>
            <a:ext cx="3084892" cy="3541714"/>
          </a:xfrm>
        </p:spPr>
        <p:txBody>
          <a:bodyPr vert="horz" lIns="91440" tIns="45720" rIns="91440" bIns="45720" rtlCol="0">
            <a:normAutofit/>
          </a:bodyPr>
          <a:lstStyle/>
          <a:p>
            <a:pPr indent="-228600">
              <a:buFont typeface="Arial" panose="020B0604020202020204" pitchFamily="34" charset="0"/>
              <a:buChar char="•"/>
            </a:pPr>
            <a:r>
              <a:rPr lang="en-US" sz="1800"/>
              <a:t>Estos dos metodos nos idicarian si la cola contiene elementos o no o si llego al limite de datos que puede contener</a:t>
            </a:r>
          </a:p>
        </p:txBody>
      </p:sp>
    </p:spTree>
    <p:extLst>
      <p:ext uri="{BB962C8B-B14F-4D97-AF65-F5344CB8AC3E}">
        <p14:creationId xmlns:p14="http://schemas.microsoft.com/office/powerpoint/2010/main" val="466361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9B1EAF-4A92-1BB2-7F86-D902337A44BC}"/>
              </a:ext>
            </a:extLst>
          </p:cNvPr>
          <p:cNvSpPr>
            <a:spLocks noGrp="1"/>
          </p:cNvSpPr>
          <p:nvPr>
            <p:ph type="title"/>
          </p:nvPr>
        </p:nvSpPr>
        <p:spPr>
          <a:xfrm>
            <a:off x="7998581" y="643467"/>
            <a:ext cx="3562483" cy="3569241"/>
          </a:xfrm>
        </p:spPr>
        <p:txBody>
          <a:bodyPr vert="horz" lIns="91440" tIns="45720" rIns="91440" bIns="45720" rtlCol="0" anchor="b">
            <a:normAutofit fontScale="90000"/>
          </a:bodyPr>
          <a:lstStyle/>
          <a:p>
            <a:pPr>
              <a:lnSpc>
                <a:spcPct val="90000"/>
              </a:lnSpc>
            </a:pPr>
            <a:r>
              <a:rPr lang="en-US" sz="5800"/>
              <a:t>9. ¿Qué son los métodos estáticos en JAVA?</a:t>
            </a:r>
          </a:p>
        </p:txBody>
      </p:sp>
      <p:pic>
        <p:nvPicPr>
          <p:cNvPr id="6146" name="Picture 2" descr="Atributos y Métodos estáticos by">
            <a:extLst>
              <a:ext uri="{FF2B5EF4-FFF2-40B4-BE49-F238E27FC236}">
                <a16:creationId xmlns:a16="http://schemas.microsoft.com/office/drawing/2014/main" id="{AEA280BA-ADC6-AC9F-958C-9C1676F69A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52144" y="640080"/>
            <a:ext cx="5550408" cy="555040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texto 3">
            <a:extLst>
              <a:ext uri="{FF2B5EF4-FFF2-40B4-BE49-F238E27FC236}">
                <a16:creationId xmlns:a16="http://schemas.microsoft.com/office/drawing/2014/main" id="{763AF228-6B49-0744-8827-3BC71783AA82}"/>
              </a:ext>
            </a:extLst>
          </p:cNvPr>
          <p:cNvSpPr>
            <a:spLocks noGrp="1"/>
          </p:cNvSpPr>
          <p:nvPr>
            <p:ph type="body" sz="half" idx="2"/>
          </p:nvPr>
        </p:nvSpPr>
        <p:spPr>
          <a:xfrm>
            <a:off x="7998581" y="4631161"/>
            <a:ext cx="3562483" cy="1569486"/>
          </a:xfrm>
        </p:spPr>
        <p:txBody>
          <a:bodyPr vert="horz" lIns="91440" tIns="45720" rIns="91440" bIns="45720" rtlCol="0">
            <a:normAutofit fontScale="85000" lnSpcReduction="10000"/>
          </a:bodyPr>
          <a:lstStyle/>
          <a:p>
            <a:r>
              <a:rPr lang="en-US" sz="2800"/>
              <a:t>Un metodo estatico es un metodo que no crea ningun objeto previamente.</a:t>
            </a:r>
          </a:p>
        </p:txBody>
      </p:sp>
    </p:spTree>
    <p:extLst>
      <p:ext uri="{BB962C8B-B14F-4D97-AF65-F5344CB8AC3E}">
        <p14:creationId xmlns:p14="http://schemas.microsoft.com/office/powerpoint/2010/main" val="10440202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426</TotalTime>
  <Words>522</Words>
  <Application>Microsoft Office PowerPoint</Application>
  <PresentationFormat>Panorámica</PresentationFormat>
  <Paragraphs>34</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Tw Cen MT</vt:lpstr>
      <vt:lpstr>Circuito</vt:lpstr>
      <vt:lpstr>PROCESUAL H4  ESTRUCTURA DE DATOS</vt:lpstr>
      <vt:lpstr>Manejo de conceptos</vt:lpstr>
      <vt:lpstr>3. ¿Muestra la diferencia entre LIFO y FIFO?</vt:lpstr>
      <vt:lpstr>4. ¿Qué es una COLA?</vt:lpstr>
      <vt:lpstr>5. ¿Qué es QUEUE en JAVA, una QUEUE será lo mismo que una COLA?</vt:lpstr>
      <vt:lpstr>6. ¿Qué es INI o REAR en una COLA?</vt:lpstr>
      <vt:lpstr>7. ¿Qué es FIN o FRONT en una COLA?</vt:lpstr>
      <vt:lpstr>8. ¿A que se refiere los métodos esVacia() y esLLena() en una COLA?</vt:lpstr>
      <vt:lpstr>9. ¿Qué son los métodos estáticos en JAVA?</vt:lpstr>
      <vt:lpstr>10.¿A través de un gráfico, muestre los métodos mínimos que debería de tener una COLA?</vt:lpstr>
      <vt:lpstr>Parte practica 11. Crear las clases necesarias para la cola DE CLIENTES.</vt:lpstr>
      <vt:lpstr>12.Inicializar la cola de clientes.</vt:lpstr>
      <vt:lpstr>13.Promoción para usuarios de Bolivia</vt:lpstr>
      <vt:lpstr>14.Moviendo clientes en la cola.</vt:lpstr>
      <vt:lpstr>15.Moviendo clientes entre 2 colas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dc:title>
  <dc:creator>Henry Huarachi</dc:creator>
  <cp:lastModifiedBy>Henry Huarachi</cp:lastModifiedBy>
  <cp:revision>2</cp:revision>
  <dcterms:created xsi:type="dcterms:W3CDTF">2022-11-30T22:44:25Z</dcterms:created>
  <dcterms:modified xsi:type="dcterms:W3CDTF">2022-12-01T05:50:29Z</dcterms:modified>
</cp:coreProperties>
</file>