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4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368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5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69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07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72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3231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01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1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9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63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69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03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14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41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70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B77857-FD03-40ED-927C-107742BE3EA8}" type="datetimeFigureOut">
              <a:rPr lang="es-MX" smtClean="0"/>
              <a:t>23/10/2022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FEC5462-5C42-47BD-88CD-E24ECCC8960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29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3FCF-23A0-6E31-4CBF-17EC1B4F8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PRACTICA ESTRUCTURA DE DATOS</a:t>
            </a:r>
            <a:endParaRPr lang="es-MX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35932-DB4C-4475-7475-5E109C12E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ESTUDIANTE:    HENRY JAVIER HUARACHI QUISPE</a:t>
            </a:r>
          </a:p>
          <a:p>
            <a:r>
              <a:rPr lang="es-MX" sz="2800" dirty="0"/>
              <a:t>DOCENTE:LIC.WILLIAM BARRA</a:t>
            </a:r>
          </a:p>
        </p:txBody>
      </p:sp>
      <p:pic>
        <p:nvPicPr>
          <p:cNvPr id="4" name="Picture 2" descr="Unifranz - Bienvenid@ a la Universidad Franz Tamayo">
            <a:extLst>
              <a:ext uri="{FF2B5EF4-FFF2-40B4-BE49-F238E27FC236}">
                <a16:creationId xmlns:a16="http://schemas.microsoft.com/office/drawing/2014/main" id="{1153EAA4-C806-D40D-6056-2F7B4A82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286" y="45751"/>
            <a:ext cx="5022933" cy="23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E4338-0557-2DF3-5082-DED7CFA0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10.¿A través de un gráfico, muestre los métodos mínimos que debería de tener una PILA?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76BE61-5678-9C39-8008-862D465A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4" t="23384" r="30556" b="21256"/>
          <a:stretch/>
        </p:blipFill>
        <p:spPr>
          <a:xfrm>
            <a:off x="6495496" y="872914"/>
            <a:ext cx="3065124" cy="511217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234C21-CA86-9F9C-FCA7-A2207283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Tendriamos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1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C1D49-186B-C01C-FC39-8DE5BC6B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Parte practica </a:t>
            </a:r>
            <a:br>
              <a:rPr lang="es-MX" dirty="0"/>
            </a:br>
            <a:r>
              <a:rPr lang="es-MX" sz="3600" dirty="0"/>
              <a:t>11. Crear las clases necesarias para la PILA DE CLIENTES.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DEED69-7070-E739-36AE-2A56E49C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7" t="5582" r="1981" b="12197"/>
          <a:stretch/>
        </p:blipFill>
        <p:spPr>
          <a:xfrm>
            <a:off x="1141940" y="1819922"/>
            <a:ext cx="9156157" cy="4424378"/>
          </a:xfrm>
        </p:spPr>
      </p:pic>
    </p:spTree>
    <p:extLst>
      <p:ext uri="{BB962C8B-B14F-4D97-AF65-F5344CB8AC3E}">
        <p14:creationId xmlns:p14="http://schemas.microsoft.com/office/powerpoint/2010/main" val="96780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87209-7229-B3A3-3462-C6EB3004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12.Determinar cuántos CLIENTES son mayores de 20 años.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4BAD3A-625A-3D0C-B1A1-FFAA1976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0" t="6476" r="15542" b="26857"/>
          <a:stretch/>
        </p:blipFill>
        <p:spPr>
          <a:xfrm>
            <a:off x="230821" y="1690688"/>
            <a:ext cx="6676008" cy="457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F472C3-0AB7-595D-15D3-02F6F8D75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9" t="62524" r="65922" b="24653"/>
          <a:stretch/>
        </p:blipFill>
        <p:spPr>
          <a:xfrm>
            <a:off x="6977847" y="3630967"/>
            <a:ext cx="4959481" cy="12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6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A91A-FEC7-CA4F-28C2-6A73BC5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13.Mover el k-ésimo elemento al final de la pila.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11AF2D-7F74-045A-1CEC-8E1146E2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18382" r="25436" b="27896"/>
          <a:stretch/>
        </p:blipFill>
        <p:spPr>
          <a:xfrm>
            <a:off x="257452" y="2086253"/>
            <a:ext cx="5771874" cy="4039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C2476E-3757-F329-C15F-7CD127ABB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" t="59805" r="70583" b="7307"/>
          <a:stretch/>
        </p:blipFill>
        <p:spPr>
          <a:xfrm>
            <a:off x="6437699" y="2650884"/>
            <a:ext cx="4295404" cy="29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1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B5A2D-718D-DE16-4935-65E770BC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14.Cambiar la dirección de algunos CLIENTES de la PILA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A78E04-52FA-36FB-6648-85AE78656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60324" r="73786" b="9126"/>
          <a:stretch/>
        </p:blipFill>
        <p:spPr>
          <a:xfrm>
            <a:off x="7199791" y="2865839"/>
            <a:ext cx="3855465" cy="31160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D7E931-8235-090B-78A8-D781613D4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9" t="15923" r="23908" b="20518"/>
          <a:stretch/>
        </p:blipFill>
        <p:spPr>
          <a:xfrm>
            <a:off x="488272" y="1696225"/>
            <a:ext cx="6205491" cy="47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E400-D245-5354-A8D8-EF45DEDD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15.Mover ÍTEMS de la PILA.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D7CE4-D203-EEF4-ECBB-B6F082D63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2" t="17087" r="11529" b="16117"/>
          <a:stretch/>
        </p:blipFill>
        <p:spPr>
          <a:xfrm>
            <a:off x="62144" y="1690688"/>
            <a:ext cx="7279689" cy="45808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CBCC67-3877-7639-AE39-3CC7BADA3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6" r="79903"/>
          <a:stretch/>
        </p:blipFill>
        <p:spPr>
          <a:xfrm>
            <a:off x="7474628" y="1873790"/>
            <a:ext cx="3746376" cy="42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9AE7-7536-F0DB-0387-ACC02D75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MANEJO DE CONCEPTOS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EC66D-E512-1740-5CB7-0F854EF6C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1. ¿A que se refiere cuando se habla de ESTRUCTURA DE DATOS?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2940B3-07D9-F4DD-10E3-B91E214EDD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CDDDE"/>
                </a:solidFill>
                <a:effectLst/>
                <a:latin typeface="Whitney"/>
              </a:rPr>
              <a:t>En el ámbito de la informática, las estructuras de datos son aquellas que nos permiten, como desarrolladores, organizar la información de manera eficiente, y en definitiva diseñar la solución correcta para un determinado problema.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F23B0B-592B-99AF-7209-1551887A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sz="2400" dirty="0"/>
              <a:t>2. ¿Cuáles son los TIPOS DE ESTRUCTURA QUE EXISTE?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4105DD-5C2E-CE61-ADBF-18B9CC514F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Los tipos de estructura de datos son dos los cuales son:</a:t>
            </a:r>
          </a:p>
          <a:p>
            <a:r>
              <a:rPr lang="en-US" dirty="0"/>
              <a:t>Estructuras lineales</a:t>
            </a:r>
          </a:p>
          <a:p>
            <a:r>
              <a:rPr lang="en-US" dirty="0"/>
              <a:t>Estructuras no lineales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209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4380-A30D-7B7D-DD93-4B930568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3. ¿Apoyándose en el link adjunto, explique, por qué son útiles las estructuras de datos?</a:t>
            </a:r>
            <a:r>
              <a:rPr lang="es-MX" sz="1600" dirty="0"/>
              <a:t>.</a:t>
            </a:r>
            <a:endParaRPr lang="es-MX" sz="2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9CDCC5-C70D-586F-A351-0369E5BE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Nos son utiles porque nos brindan una bateria de herramientas.</a:t>
            </a:r>
          </a:p>
          <a:p>
            <a:r>
              <a:rPr lang="en-US" dirty="0"/>
              <a:t>Que nos ayudan a optimizar recursos mas que todo para internet de las cosas como Tambien para los que trabajan con bigdata</a:t>
            </a:r>
            <a:endParaRPr lang="es-MX" dirty="0"/>
          </a:p>
        </p:txBody>
      </p:sp>
      <p:pic>
        <p:nvPicPr>
          <p:cNvPr id="1034" name="Picture 10" descr="Estructura de datos - Wikipedia, la enciclopedia libre">
            <a:extLst>
              <a:ext uri="{FF2B5EF4-FFF2-40B4-BE49-F238E27FC236}">
                <a16:creationId xmlns:a16="http://schemas.microsoft.com/office/drawing/2014/main" id="{9F8F2D0D-9E44-DADE-63B6-362152C44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71384"/>
            <a:ext cx="6172200" cy="45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6635D-BD7B-B99C-83F9-82AA3ED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/>
              <a:t>4. ¿Qué es una PILA?</a:t>
            </a:r>
            <a:endParaRPr lang="es-MX" sz="24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0AB9A8-6550-766B-4815-C1B1BC0A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90" t="12740" r="31225" b="43534"/>
          <a:stretch/>
        </p:blipFill>
        <p:spPr>
          <a:xfrm>
            <a:off x="6716316" y="873740"/>
            <a:ext cx="3388586" cy="4995248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FD86E1-7891-4884-0F93-2BE26390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</a:rPr>
              <a:t>es un tipo especial de </a:t>
            </a:r>
            <a:r>
              <a:rPr lang="es-MX" b="1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</a:rPr>
              <a:t>lista lineal</a:t>
            </a:r>
            <a:r>
              <a:rPr lang="es-MX" b="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</a:rPr>
              <a:t> dentro de las </a:t>
            </a:r>
            <a:r>
              <a:rPr lang="es-MX" b="1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</a:rPr>
              <a:t>estructuras de datos dinámicas </a:t>
            </a:r>
            <a:r>
              <a:rPr lang="es-MX" b="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</a:rPr>
              <a:t>que permite almacenar y recuperar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9AAC6D-EA24-B6A2-C673-05F83D20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5. ¿Qué es STACK en JAVA, una STACK será lo mismo que una PILA?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3069ECC-CA81-763B-0598-068C214E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Es un stack (pila)</a:t>
            </a:r>
            <a:r>
              <a:rPr lang="es-MX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MX" b="0" i="0" dirty="0">
                <a:effectLst/>
                <a:latin typeface="inherit"/>
              </a:rPr>
              <a:t>es un objeto similar a una pila.</a:t>
            </a:r>
          </a:p>
          <a:p>
            <a:r>
              <a:rPr lang="es-MX" dirty="0">
                <a:latin typeface="inherit"/>
              </a:rPr>
              <a:t>Si serian lo mismo.</a:t>
            </a:r>
            <a:endParaRPr lang="es-MX" b="0" i="0" dirty="0">
              <a:effectLst/>
              <a:latin typeface="inherit"/>
            </a:endParaRPr>
          </a:p>
          <a:p>
            <a:endParaRPr lang="en-US" dirty="0"/>
          </a:p>
        </p:txBody>
      </p:sp>
      <p:pic>
        <p:nvPicPr>
          <p:cNvPr id="2" name="Marcador de contenido 5">
            <a:extLst>
              <a:ext uri="{FF2B5EF4-FFF2-40B4-BE49-F238E27FC236}">
                <a16:creationId xmlns:a16="http://schemas.microsoft.com/office/drawing/2014/main" id="{0FB54491-25DA-C2C0-3036-D4CDBA00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90" t="12740" r="31225" b="43534"/>
          <a:stretch/>
        </p:blipFill>
        <p:spPr>
          <a:xfrm>
            <a:off x="6436311" y="1175190"/>
            <a:ext cx="3358653" cy="4951094"/>
          </a:xfrm>
        </p:spPr>
      </p:pic>
    </p:spTree>
    <p:extLst>
      <p:ext uri="{BB962C8B-B14F-4D97-AF65-F5344CB8AC3E}">
        <p14:creationId xmlns:p14="http://schemas.microsoft.com/office/powerpoint/2010/main" val="318149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C830A-8BB3-B361-A1E3-A70E2C9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6. ¿Qué es TOPE en una PILA?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115537-4F9B-85AE-6869-F9345F5E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991" y="2378603"/>
            <a:ext cx="3657600" cy="2091267"/>
          </a:xfrm>
        </p:spPr>
        <p:txBody>
          <a:bodyPr>
            <a:normAutofit/>
          </a:bodyPr>
          <a:lstStyle/>
          <a:p>
            <a:r>
              <a:rPr lang="en-US" dirty="0"/>
              <a:t>El tope es un solo extremo de la pila donde se pueden poner elementos nuevos Como Tambien</a:t>
            </a:r>
            <a:r>
              <a:rPr lang="es-MX" dirty="0"/>
              <a:t> quitarlos el ultimo elemento será el primero en quitarse.</a:t>
            </a:r>
            <a:endParaRPr lang="en-US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045BB55E-A3BF-8515-0C85-AB14D737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90" t="12740" r="32406" b="67789"/>
          <a:stretch/>
        </p:blipFill>
        <p:spPr>
          <a:xfrm>
            <a:off x="5327473" y="1502031"/>
            <a:ext cx="4659905" cy="3291910"/>
          </a:xfrm>
        </p:spPr>
      </p:pic>
    </p:spTree>
    <p:extLst>
      <p:ext uri="{BB962C8B-B14F-4D97-AF65-F5344CB8AC3E}">
        <p14:creationId xmlns:p14="http://schemas.microsoft.com/office/powerpoint/2010/main" val="39907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FB527-9361-A286-E0E3-FA8765FD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7. ¿Qué es MAX en una PILA?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1CD8E-4A70-A202-47A4-17C6B761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Es una variable auxiliar que se denomina como tope.</a:t>
            </a:r>
            <a:endParaRPr lang="es-MX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8FA15A4B-5DB6-8E7F-5540-D0EB00463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90" t="12740" r="32406" b="67789"/>
          <a:stretch/>
        </p:blipFill>
        <p:spPr>
          <a:xfrm>
            <a:off x="5182731" y="1811045"/>
            <a:ext cx="4962042" cy="3505318"/>
          </a:xfrm>
        </p:spPr>
      </p:pic>
    </p:spTree>
    <p:extLst>
      <p:ext uri="{BB962C8B-B14F-4D97-AF65-F5344CB8AC3E}">
        <p14:creationId xmlns:p14="http://schemas.microsoft.com/office/powerpoint/2010/main" val="103576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CE70-3E76-C28D-FFA4-99065D7C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93" y="341790"/>
            <a:ext cx="7338484" cy="1600200"/>
          </a:xfrm>
        </p:spPr>
        <p:txBody>
          <a:bodyPr>
            <a:noAutofit/>
          </a:bodyPr>
          <a:lstStyle/>
          <a:p>
            <a:r>
              <a:rPr lang="es-MX" dirty="0"/>
              <a:t>8. ¿A que se refiere los métodos esVacia() y esLLena() en una PILA?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8F99C-1854-4AAF-4883-0369F352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Devuelve verdadero si la pila está vacía, falso en caso contrario y funciona de la misma manera si la pila esta llena.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8B4E4723-5F6E-C5A9-5484-4A99E682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90" t="13053" r="32067" b="67616"/>
          <a:stretch/>
        </p:blipFill>
        <p:spPr>
          <a:xfrm>
            <a:off x="6255339" y="2057400"/>
            <a:ext cx="3544311" cy="2432482"/>
          </a:xfrm>
        </p:spPr>
      </p:pic>
    </p:spTree>
    <p:extLst>
      <p:ext uri="{BB962C8B-B14F-4D97-AF65-F5344CB8AC3E}">
        <p14:creationId xmlns:p14="http://schemas.microsoft.com/office/powerpoint/2010/main" val="15494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BA2DF-3ABB-D538-D71B-7D8414C5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274" y="609600"/>
            <a:ext cx="4035076" cy="1639884"/>
          </a:xfrm>
        </p:spPr>
        <p:txBody>
          <a:bodyPr>
            <a:noAutofit/>
          </a:bodyPr>
          <a:lstStyle/>
          <a:p>
            <a:r>
              <a:rPr lang="es-MX" dirty="0"/>
              <a:t>9. ¿Qué son los métodos estáticos en JAVA?</a:t>
            </a:r>
            <a:endParaRPr lang="es-MX" sz="24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6A4314-B4FB-F8D4-FADC-28285E22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66" t="14936" r="26286" b="44220"/>
          <a:stretch/>
        </p:blipFill>
        <p:spPr>
          <a:xfrm>
            <a:off x="622347" y="609599"/>
            <a:ext cx="5120968" cy="257748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0B13E-81A3-9A00-D8BE-6120144F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6274" y="2209799"/>
            <a:ext cx="3846338" cy="3445277"/>
          </a:xfrm>
        </p:spPr>
        <p:txBody>
          <a:bodyPr/>
          <a:lstStyle/>
          <a:p>
            <a:r>
              <a:rPr lang="en-US" dirty="0"/>
              <a:t>Un metodo estatico es un metodo que no crea ningun objeto previamente.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13F54C-7F2F-A223-38E5-FB0C7F19C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07" t="37028" r="26989" b="58182"/>
          <a:stretch/>
        </p:blipFill>
        <p:spPr>
          <a:xfrm>
            <a:off x="792440" y="3429000"/>
            <a:ext cx="4867271" cy="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6081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741</TotalTime>
  <Words>421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Corbel</vt:lpstr>
      <vt:lpstr>inherit</vt:lpstr>
      <vt:lpstr>Source Sans Pro</vt:lpstr>
      <vt:lpstr>Whitney</vt:lpstr>
      <vt:lpstr>Profundidad</vt:lpstr>
      <vt:lpstr>PRACTICA ESTRUCTURA DE DATOS</vt:lpstr>
      <vt:lpstr>MANEJO DE CONCEPTOS</vt:lpstr>
      <vt:lpstr>3. ¿Apoyándose en el link adjunto, explique, por qué son útiles las estructuras de datos?.</vt:lpstr>
      <vt:lpstr>4. ¿Qué es una PILA?</vt:lpstr>
      <vt:lpstr>5. ¿Qué es STACK en JAVA, una STACK será lo mismo que una PILA?</vt:lpstr>
      <vt:lpstr>6. ¿Qué es TOPE en una PILA?</vt:lpstr>
      <vt:lpstr>7. ¿Qué es MAX en una PILA?</vt:lpstr>
      <vt:lpstr>8. ¿A que se refiere los métodos esVacia() y esLLena() en una PILA?</vt:lpstr>
      <vt:lpstr>9. ¿Qué son los métodos estáticos en JAVA?</vt:lpstr>
      <vt:lpstr>10.¿A través de un gráfico, muestre los métodos mínimos que debería de tener una PILA?</vt:lpstr>
      <vt:lpstr>Parte practica  11. Crear las clases necesarias para la PILA DE CLIENTES.</vt:lpstr>
      <vt:lpstr>12.Determinar cuántos CLIENTES son mayores de 20 años.</vt:lpstr>
      <vt:lpstr>13.Mover el k-ésimo elemento al final de la pila.</vt:lpstr>
      <vt:lpstr>14.Cambiar la dirección de algunos CLIENTES de la PILA</vt:lpstr>
      <vt:lpstr>15.Mover ÍTEMS de la PILA.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BASE DE DATOS II</dc:title>
  <dc:creator>Henry Huarachi</dc:creator>
  <cp:lastModifiedBy>Henry Huarachi</cp:lastModifiedBy>
  <cp:revision>3</cp:revision>
  <dcterms:created xsi:type="dcterms:W3CDTF">2022-10-21T19:14:27Z</dcterms:created>
  <dcterms:modified xsi:type="dcterms:W3CDTF">2022-10-23T23:50:19Z</dcterms:modified>
</cp:coreProperties>
</file>