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layfair Displ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.fntdata"/><Relationship Id="rId20" Type="http://schemas.openxmlformats.org/officeDocument/2006/relationships/slide" Target="slides/slide15.xml"/><Relationship Id="rId42" Type="http://schemas.openxmlformats.org/officeDocument/2006/relationships/font" Target="fonts/PlayfairDisplay-boldItalic.fntdata"/><Relationship Id="rId41" Type="http://schemas.openxmlformats.org/officeDocument/2006/relationships/font" Target="fonts/PlayfairDisplay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1146050aa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1146050aa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1696f866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1696f866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1146050aa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1146050aa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797cb90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797cb90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1146050aa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1146050aa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1146050aa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1146050aa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1146050aa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1146050aa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1696f866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1696f866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1146050aa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1146050aa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94e720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94e720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1146050a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1146050a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1146050aa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1146050aa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1696f866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1696f866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1146050aa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1146050aa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5711920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5711920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1146050aa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1146050aa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e376fe2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e376fe2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1146050aa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1146050aa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e1f258f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e1f258f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146050aa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146050aa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6391620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6391620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4e5e455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4e5e455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1146050aa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1146050aa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6391620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6391620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1146050a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1146050a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bda4032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bda4032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1146050a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1146050a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696f86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1696f86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1146050a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1146050a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1696f866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1696f866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146050aa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146050aa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696f866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1696f866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9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2.png"/><Relationship Id="rId7" Type="http://schemas.openxmlformats.org/officeDocument/2006/relationships/image" Target="../media/image47.png"/><Relationship Id="rId8" Type="http://schemas.openxmlformats.org/officeDocument/2006/relationships/image" Target="../media/image4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Relationship Id="rId5" Type="http://schemas.openxmlformats.org/officeDocument/2006/relationships/image" Target="../media/image55.png"/><Relationship Id="rId6" Type="http://schemas.openxmlformats.org/officeDocument/2006/relationships/image" Target="../media/image58.png"/><Relationship Id="rId7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7.png"/><Relationship Id="rId5" Type="http://schemas.openxmlformats.org/officeDocument/2006/relationships/image" Target="../media/image52.png"/><Relationship Id="rId6" Type="http://schemas.openxmlformats.org/officeDocument/2006/relationships/image" Target="../media/image59.png"/><Relationship Id="rId7" Type="http://schemas.openxmlformats.org/officeDocument/2006/relationships/image" Target="../media/image66.png"/><Relationship Id="rId8" Type="http://schemas.openxmlformats.org/officeDocument/2006/relationships/image" Target="../media/image6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3.png"/><Relationship Id="rId4" Type="http://schemas.openxmlformats.org/officeDocument/2006/relationships/image" Target="../media/image69.png"/><Relationship Id="rId5" Type="http://schemas.openxmlformats.org/officeDocument/2006/relationships/image" Target="../media/image65.png"/><Relationship Id="rId6" Type="http://schemas.openxmlformats.org/officeDocument/2006/relationships/image" Target="../media/image7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2.png"/><Relationship Id="rId4" Type="http://schemas.openxmlformats.org/officeDocument/2006/relationships/image" Target="../media/image64.png"/><Relationship Id="rId10" Type="http://schemas.openxmlformats.org/officeDocument/2006/relationships/image" Target="../media/image73.png"/><Relationship Id="rId9" Type="http://schemas.openxmlformats.org/officeDocument/2006/relationships/image" Target="../media/image74.png"/><Relationship Id="rId5" Type="http://schemas.openxmlformats.org/officeDocument/2006/relationships/image" Target="../media/image81.png"/><Relationship Id="rId6" Type="http://schemas.openxmlformats.org/officeDocument/2006/relationships/image" Target="../media/image71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7.png"/><Relationship Id="rId4" Type="http://schemas.openxmlformats.org/officeDocument/2006/relationships/image" Target="../media/image83.png"/><Relationship Id="rId5" Type="http://schemas.openxmlformats.org/officeDocument/2006/relationships/image" Target="../media/image78.png"/><Relationship Id="rId6" Type="http://schemas.openxmlformats.org/officeDocument/2006/relationships/image" Target="../media/image9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6.png"/><Relationship Id="rId4" Type="http://schemas.openxmlformats.org/officeDocument/2006/relationships/image" Target="../media/image79.png"/><Relationship Id="rId9" Type="http://schemas.openxmlformats.org/officeDocument/2006/relationships/image" Target="../media/image85.png"/><Relationship Id="rId5" Type="http://schemas.openxmlformats.org/officeDocument/2006/relationships/image" Target="../media/image88.png"/><Relationship Id="rId6" Type="http://schemas.openxmlformats.org/officeDocument/2006/relationships/image" Target="../media/image82.png"/><Relationship Id="rId7" Type="http://schemas.openxmlformats.org/officeDocument/2006/relationships/image" Target="../media/image84.png"/><Relationship Id="rId8" Type="http://schemas.openxmlformats.org/officeDocument/2006/relationships/image" Target="../media/image9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9.png"/><Relationship Id="rId4" Type="http://schemas.openxmlformats.org/officeDocument/2006/relationships/image" Target="../media/image91.png"/><Relationship Id="rId11" Type="http://schemas.openxmlformats.org/officeDocument/2006/relationships/image" Target="../media/image97.png"/><Relationship Id="rId10" Type="http://schemas.openxmlformats.org/officeDocument/2006/relationships/image" Target="../media/image95.png"/><Relationship Id="rId9" Type="http://schemas.openxmlformats.org/officeDocument/2006/relationships/image" Target="../media/image98.png"/><Relationship Id="rId5" Type="http://schemas.openxmlformats.org/officeDocument/2006/relationships/image" Target="../media/image87.png"/><Relationship Id="rId6" Type="http://schemas.openxmlformats.org/officeDocument/2006/relationships/image" Target="../media/image104.png"/><Relationship Id="rId7" Type="http://schemas.openxmlformats.org/officeDocument/2006/relationships/image" Target="../media/image101.png"/><Relationship Id="rId8" Type="http://schemas.openxmlformats.org/officeDocument/2006/relationships/image" Target="../media/image10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5.png"/><Relationship Id="rId4" Type="http://schemas.openxmlformats.org/officeDocument/2006/relationships/image" Target="../media/image96.png"/><Relationship Id="rId5" Type="http://schemas.openxmlformats.org/officeDocument/2006/relationships/image" Target="../media/image102.png"/><Relationship Id="rId6" Type="http://schemas.openxmlformats.org/officeDocument/2006/relationships/image" Target="../media/image107.png"/><Relationship Id="rId7" Type="http://schemas.openxmlformats.org/officeDocument/2006/relationships/image" Target="../media/image10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2.png"/><Relationship Id="rId4" Type="http://schemas.openxmlformats.org/officeDocument/2006/relationships/image" Target="../media/image103.png"/><Relationship Id="rId5" Type="http://schemas.openxmlformats.org/officeDocument/2006/relationships/image" Target="../media/image114.png"/><Relationship Id="rId6" Type="http://schemas.openxmlformats.org/officeDocument/2006/relationships/image" Target="../media/image1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9.png"/><Relationship Id="rId4" Type="http://schemas.openxmlformats.org/officeDocument/2006/relationships/image" Target="../media/image109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2.png"/><Relationship Id="rId10" Type="http://schemas.openxmlformats.org/officeDocument/2006/relationships/image" Target="../media/image115.png"/><Relationship Id="rId13" Type="http://schemas.openxmlformats.org/officeDocument/2006/relationships/image" Target="../media/image125.png"/><Relationship Id="rId12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8.png"/><Relationship Id="rId4" Type="http://schemas.openxmlformats.org/officeDocument/2006/relationships/image" Target="../media/image132.png"/><Relationship Id="rId9" Type="http://schemas.openxmlformats.org/officeDocument/2006/relationships/image" Target="../media/image118.png"/><Relationship Id="rId15" Type="http://schemas.openxmlformats.org/officeDocument/2006/relationships/image" Target="../media/image124.png"/><Relationship Id="rId14" Type="http://schemas.openxmlformats.org/officeDocument/2006/relationships/image" Target="../media/image123.png"/><Relationship Id="rId5" Type="http://schemas.openxmlformats.org/officeDocument/2006/relationships/image" Target="../media/image116.png"/><Relationship Id="rId6" Type="http://schemas.openxmlformats.org/officeDocument/2006/relationships/image" Target="../media/image111.png"/><Relationship Id="rId7" Type="http://schemas.openxmlformats.org/officeDocument/2006/relationships/image" Target="../media/image110.png"/><Relationship Id="rId8" Type="http://schemas.openxmlformats.org/officeDocument/2006/relationships/image" Target="../media/image1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9.png"/><Relationship Id="rId4" Type="http://schemas.openxmlformats.org/officeDocument/2006/relationships/image" Target="../media/image133.png"/><Relationship Id="rId5" Type="http://schemas.openxmlformats.org/officeDocument/2006/relationships/image" Target="../media/image127.png"/><Relationship Id="rId6" Type="http://schemas.openxmlformats.org/officeDocument/2006/relationships/image" Target="../media/image130.png"/><Relationship Id="rId7" Type="http://schemas.openxmlformats.org/officeDocument/2006/relationships/image" Target="../media/image137.png"/><Relationship Id="rId8" Type="http://schemas.openxmlformats.org/officeDocument/2006/relationships/image" Target="../media/image1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8.png"/><Relationship Id="rId4" Type="http://schemas.openxmlformats.org/officeDocument/2006/relationships/image" Target="../media/image128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0" Type="http://schemas.openxmlformats.org/officeDocument/2006/relationships/image" Target="../media/image18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image" Target="../media/image57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15.png"/><Relationship Id="rId6" Type="http://schemas.openxmlformats.org/officeDocument/2006/relationships/image" Target="../media/image62.png"/><Relationship Id="rId7" Type="http://schemas.openxmlformats.org/officeDocument/2006/relationships/image" Target="../media/image25.png"/><Relationship Id="rId8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Relationship Id="rId11" Type="http://schemas.openxmlformats.org/officeDocument/2006/relationships/image" Target="../media/image48.png"/><Relationship Id="rId10" Type="http://schemas.openxmlformats.org/officeDocument/2006/relationships/image" Target="../media/image37.png"/><Relationship Id="rId9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38.png"/><Relationship Id="rId7" Type="http://schemas.openxmlformats.org/officeDocument/2006/relationships/image" Target="../media/image34.png"/><Relationship Id="rId8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74175" y="535975"/>
            <a:ext cx="7893000" cy="40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Ejercicios algoritmia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Nombre: Laura Tatiana Gomez Castillo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Brayan Gomez Lopez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Ficha:2202764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Tecnólogo en Análisis y Desarrollo de Sistemas de Información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Instructora: Tatiana Tovar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Servicio nacional de aprendizaje SENA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Centro de electricidad electrónica y telecomunicaciones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Bogotá D.C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Diciembre 2 de 2020 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 Múltiplos de 5 desde 1 hasta n.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05575" cy="30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700" y="372725"/>
            <a:ext cx="3089825" cy="18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1700" y="2352725"/>
            <a:ext cx="2571276" cy="27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190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235075" y="253875"/>
            <a:ext cx="441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17.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765" y="0"/>
            <a:ext cx="30289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1153" y="850050"/>
            <a:ext cx="27146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6140" y="1971675"/>
            <a:ext cx="30003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6175" y="3018812"/>
            <a:ext cx="3000375" cy="96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6163" y="4111100"/>
            <a:ext cx="3000375" cy="94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204525" y="3834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18. Sumar 1-2+3-4..... seguir el patrón pares negativos, impares positivos.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3" y="1722250"/>
            <a:ext cx="8819675" cy="22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666750"/>
            <a:ext cx="53625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112800" y="78950"/>
            <a:ext cx="4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18.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19. Digite un numero por teclado y determine si es primo o no.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8303"/>
            <a:ext cx="3857625" cy="358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025" y="1170125"/>
            <a:ext cx="20669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0025" y="2332175"/>
            <a:ext cx="20288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9350" y="1170125"/>
            <a:ext cx="20478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9350" y="2313125"/>
            <a:ext cx="206692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5905150" y="4193775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34338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525" y="310325"/>
            <a:ext cx="3148275" cy="21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188050" y="178675"/>
            <a:ext cx="460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19.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805" y="178675"/>
            <a:ext cx="30384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7680" y="1305875"/>
            <a:ext cx="30575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0780" y="2571750"/>
            <a:ext cx="30765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3505" y="2586038"/>
            <a:ext cx="30575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80480" y="3917575"/>
            <a:ext cx="30765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20. 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Calcular 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factorial de un 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267050" cy="39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575" y="269275"/>
            <a:ext cx="2724800" cy="13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5575" y="1765675"/>
            <a:ext cx="2662098" cy="13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5575" y="3262075"/>
            <a:ext cx="2724800" cy="12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116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/>
        </p:nvSpPr>
        <p:spPr>
          <a:xfrm>
            <a:off x="178650" y="188050"/>
            <a:ext cx="432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20.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817" y="0"/>
            <a:ext cx="30480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4017" y="1409413"/>
            <a:ext cx="26479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4717" y="1302875"/>
            <a:ext cx="30384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3992" y="4031588"/>
            <a:ext cx="2556108" cy="873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64730" y="4001388"/>
            <a:ext cx="30384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59242" y="2733100"/>
            <a:ext cx="26574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74255" y="2656888"/>
            <a:ext cx="30194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 Hacer un programa que imprima la suma de todos los números pares que hay desde 1 hasta n, y diga 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cuántos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números hay.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601130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42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216275" y="253875"/>
            <a:ext cx="49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21.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221" y="481500"/>
            <a:ext cx="30003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3383" y="1801950"/>
            <a:ext cx="26860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6696" y="3047650"/>
            <a:ext cx="30194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2548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 Hacer una suma de los 5 primeros números con bucle mientras (while) y bucle para (for).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25" y="623625"/>
            <a:ext cx="4112451" cy="424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450" y="645063"/>
            <a:ext cx="4267200" cy="41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 Hacer un programa que haga un menú del tipo “desea salir (S/N)” y el programa no termine hasta que el usuario teclee “s”.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6477525" cy="35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/>
        </p:nvSpPr>
        <p:spPr>
          <a:xfrm>
            <a:off x="216275" y="178650"/>
            <a:ext cx="479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22.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50" y="0"/>
            <a:ext cx="156022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975" y="0"/>
            <a:ext cx="3193650" cy="10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641" y="1196150"/>
            <a:ext cx="2705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6679" y="1196150"/>
            <a:ext cx="3028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4650" y="2380888"/>
            <a:ext cx="2705100" cy="93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6679" y="2374962"/>
            <a:ext cx="3028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54650" y="3672638"/>
            <a:ext cx="3340850" cy="111753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6901875" y="3958713"/>
            <a:ext cx="1711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El programa finalizó por que el usuario tecleó “s”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 Hacer un programa que calcule la medida aritmética de n números.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486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/>
        </p:nvSpPr>
        <p:spPr>
          <a:xfrm>
            <a:off x="195950" y="128600"/>
            <a:ext cx="7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23.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75" y="128600"/>
            <a:ext cx="15407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775" y="128600"/>
            <a:ext cx="13811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300" y="180988"/>
            <a:ext cx="3867150" cy="47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3300" y="1619250"/>
            <a:ext cx="38445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8075" y="2305050"/>
            <a:ext cx="1066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4525" y="2571750"/>
            <a:ext cx="5715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87400" y="3105150"/>
            <a:ext cx="2857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87400" y="3371850"/>
            <a:ext cx="2857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48075" y="3726650"/>
            <a:ext cx="14954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161675" y="1262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 Realizar un algoritmo que 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sólo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permita el ingreso de un número positivo, y al final mostrarlo, si el número es positivo finalizar el proceso.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650"/>
            <a:ext cx="8839202" cy="28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21425" y="32150"/>
            <a:ext cx="4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24.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32150"/>
            <a:ext cx="1872775" cy="498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975" y="152400"/>
            <a:ext cx="3886200" cy="47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6525" y="1674025"/>
            <a:ext cx="4953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8663" y="2339600"/>
            <a:ext cx="35528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6050" y="2932525"/>
            <a:ext cx="4762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25. Realizar un algoritmo que 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sólo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permita el ingreso de un número, al final mostrarlo como negativo.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25" y="1017725"/>
            <a:ext cx="79494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/>
        </p:nvSpPr>
        <p:spPr>
          <a:xfrm>
            <a:off x="217375" y="152400"/>
            <a:ext cx="4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25.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25" y="0"/>
            <a:ext cx="1946700" cy="50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475" y="148313"/>
            <a:ext cx="3924300" cy="47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5500" y="1620450"/>
            <a:ext cx="4857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5500" y="2319338"/>
            <a:ext cx="14001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26. Realizar un algoritmo que 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sólo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permita el ingreso de un número y crearle la respectiva tabla de multiplicar.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3" name="Google Shape;3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48325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125" y="1170125"/>
            <a:ext cx="3038475" cy="3633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/>
        </p:nvSpPr>
        <p:spPr>
          <a:xfrm>
            <a:off x="221300" y="128375"/>
            <a:ext cx="51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26.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526475"/>
            <a:ext cx="3715573" cy="42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56" y="1829129"/>
            <a:ext cx="3608019" cy="706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56" y="2535832"/>
            <a:ext cx="953648" cy="21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356" y="2883163"/>
            <a:ext cx="1099500" cy="18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4366" y="2535832"/>
            <a:ext cx="1043403" cy="1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356" y="3197416"/>
            <a:ext cx="1009745" cy="21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64366" y="2858354"/>
            <a:ext cx="1009745" cy="18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5356" y="3544748"/>
            <a:ext cx="976087" cy="1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74611" y="3197416"/>
            <a:ext cx="976087" cy="223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87279" y="2535832"/>
            <a:ext cx="976087" cy="17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53621" y="2858354"/>
            <a:ext cx="1032184" cy="256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5356" y="3867270"/>
            <a:ext cx="1077061" cy="18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613625" y="0"/>
            <a:ext cx="2059300" cy="50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50" y="8600"/>
            <a:ext cx="4972051" cy="48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0" y="83000"/>
            <a:ext cx="1982400" cy="14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38" y="2034425"/>
            <a:ext cx="10287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88" y="1894737"/>
            <a:ext cx="1203886" cy="957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63" y="1335687"/>
            <a:ext cx="1028700" cy="116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675" y="8600"/>
            <a:ext cx="2514900" cy="18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537" y="1104088"/>
            <a:ext cx="1028700" cy="9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87700" y="8601"/>
            <a:ext cx="1982400" cy="512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7263" y="2034413"/>
            <a:ext cx="10287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9675" y="1894737"/>
            <a:ext cx="1203886" cy="957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3788" y="1335687"/>
            <a:ext cx="1028700" cy="116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9675" y="1104088"/>
            <a:ext cx="1028700" cy="9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289325" y="3814775"/>
            <a:ext cx="900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WHILE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8464200" y="4189775"/>
            <a:ext cx="679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311700" y="2465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27. Realizar un algoritmo que solicite la cantidad de números a sumar, que el usuario pueda ingresar el valor los números a sumar. mostrar el total de la suma.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8" name="Google Shape;3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175" y="891525"/>
            <a:ext cx="6257926" cy="40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"/>
          <p:cNvSpPr txBox="1"/>
          <p:nvPr/>
        </p:nvSpPr>
        <p:spPr>
          <a:xfrm>
            <a:off x="211900" y="76100"/>
            <a:ext cx="54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27.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5" name="Google Shape;3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100" y="0"/>
            <a:ext cx="123693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00" y="560925"/>
            <a:ext cx="38671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00" y="2053113"/>
            <a:ext cx="3696900" cy="10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970350"/>
            <a:ext cx="35355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487" y="3484700"/>
            <a:ext cx="34385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16350" y="602675"/>
            <a:ext cx="2807048" cy="3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28. Realizar un algoritmo donde pida los nombres y apellidos, mostrar al final de cada ciclo.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6" name="Google Shape;3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300" y="912950"/>
            <a:ext cx="47987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/>
        </p:nvSpPr>
        <p:spPr>
          <a:xfrm>
            <a:off x="439350" y="407200"/>
            <a:ext cx="396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28.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725" y="152400"/>
            <a:ext cx="97717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50" y="919875"/>
            <a:ext cx="3723300" cy="152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250" y="2443875"/>
            <a:ext cx="3723300" cy="6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0450" y="919875"/>
            <a:ext cx="3539950" cy="11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Suma de los n primeros números.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0" y="1017725"/>
            <a:ext cx="5320200" cy="34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326" y="372725"/>
            <a:ext cx="23907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9275" y="1684725"/>
            <a:ext cx="24098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3562" y="2997625"/>
            <a:ext cx="23812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6" y="0"/>
            <a:ext cx="223564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244450" y="188100"/>
            <a:ext cx="451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14.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299" y="0"/>
            <a:ext cx="30480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9336" y="1330275"/>
            <a:ext cx="26765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111" y="1177875"/>
            <a:ext cx="3028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9799" y="3558725"/>
            <a:ext cx="26955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88636" y="3530138"/>
            <a:ext cx="30480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35049" y="2368525"/>
            <a:ext cx="27051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79111" y="2349475"/>
            <a:ext cx="30575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0"/>
            <a:ext cx="85206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 Digite un número, si el 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supera a 10, multiplique los 10 primero números, sino 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súmese</a:t>
            </a: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7500"/>
            <a:ext cx="3988825" cy="477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625" y="2493325"/>
            <a:ext cx="2413000" cy="115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625" y="929275"/>
            <a:ext cx="2413004" cy="10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869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47900" y="244475"/>
            <a:ext cx="498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15.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233" y="114775"/>
            <a:ext cx="30384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7508" y="1323925"/>
            <a:ext cx="26955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0200" y="1323925"/>
            <a:ext cx="2936925" cy="9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4158" y="2985375"/>
            <a:ext cx="26860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9608" y="2907600"/>
            <a:ext cx="2908992" cy="963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16. Múltiplos de 3 desde 1 hasta n.</a:t>
            </a:r>
            <a:endParaRPr b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22925" cy="30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800" y="2571750"/>
            <a:ext cx="24765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6225" y="208675"/>
            <a:ext cx="2634325" cy="22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213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244475" y="235075"/>
            <a:ext cx="451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16.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775" y="-11"/>
            <a:ext cx="3154670" cy="10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1362" y="2649000"/>
            <a:ext cx="2992575" cy="101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1350" y="3949138"/>
            <a:ext cx="2992574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1425" y="1588"/>
            <a:ext cx="2992575" cy="102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1425" y="1373850"/>
            <a:ext cx="2992575" cy="97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51425" y="2667762"/>
            <a:ext cx="2992575" cy="97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51425" y="3964725"/>
            <a:ext cx="2992575" cy="9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23600" y="1372113"/>
            <a:ext cx="26860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