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59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BBE61-7C19-4F12-8CF2-38CC781D3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DF23D5-9602-4AAD-B421-EC87AA4E2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4DA16-CAD9-4CD8-BDE6-19D49969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01450D-5908-4DBC-BA07-B6BF88FE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44CF08-3579-46F6-A803-8C51EAA1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21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E83E5-D706-4762-8FFE-4E578198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F77198-FCAB-4E1B-AE60-808B65A6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3CDEE-4810-4293-8EB6-E9AB7D4E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0F3C5-254D-49D5-BF65-E117BE4A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FB98B-E319-4E8D-BE74-A604D20D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45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2466E2-EE1A-42AC-8623-B99E7D9BF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22C0CC-3E3A-43A0-AE15-9283A18DF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E932C7-A191-461F-9DDB-5B24C8C4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286BE7-85C2-4490-8828-E3974AFE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D119FE-C6C1-4F6C-85BF-22944B99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08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C3852-BC65-411A-90C0-9CF7FE1A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50231-A126-4884-BCB4-A9F208978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F1339-D670-49E3-9E9B-0527B642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6EE91-2283-4200-91D4-A48A95D4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F3576-AD60-4735-BD2A-FBF76DD0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00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D40B8-7FD1-4011-A661-BAB74B34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BA0A8-FD54-429B-8777-68DE0B1A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6DFE62-ED23-43E1-9967-46FBE85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2ED26-A39A-42B2-995D-2476920B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21AD0D-37B9-4780-9BC2-A9F2258D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903BA-025D-41FB-8855-E3C91148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78E18-2A15-4CCC-BD7B-06661CD0C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930358-9E53-48A9-994B-7214F11C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9979D2-CFF4-4717-A795-26E3F263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0F82D0-1D01-42BD-9622-2E47F6E7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5BFCC2-4CAD-4C5C-89CF-8266702C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2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DF693-E441-4D52-8BCA-AA61977E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01FF57-0B38-455B-B177-87FE5497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67C1BC-9C9C-4768-B46B-F1F50164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18D0DE-C255-4822-883E-6F92B3EBB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896B8F-4C71-4931-AFE7-D193E9F5C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F742AA-5372-49EB-9333-D1741A72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AF96B9-8414-4CA9-B99F-42E88FA7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0BD490-FE62-4D5A-8F81-6FA26567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4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ABE94-9903-481F-9258-84141C8A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67C2E7-2E98-487C-8EA6-C63C68F1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162E1E-9C1C-493B-8716-701EBED3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2211F3-686C-4F48-9FF3-3E3B061E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04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3996E9-3A59-4318-B1D3-1ED4864B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EDF0B6-A83D-48AF-BFAE-CCB0071D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5B8DFC-F8E3-4E2A-8F80-E1C7F866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07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A221F-7749-4E38-BB71-ECFB76CA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7A773-54D7-440F-BFC3-F2095CAB1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ED53-2EBD-4073-AF8D-C6E5D0F97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63CA1C-91FD-4189-9D49-A2B83E27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A4BCB2-03A4-4250-8FE8-F41059B3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11182-EAA6-4B47-9AAE-4976ABC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70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4C213-33B2-4591-91A8-1EEA7D9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F35D4E-CA1B-4D95-A3BD-C6C6BD428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B8590E-825F-43B6-B911-5CC726B7A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AF78D4-26FD-47EE-8B28-57559FCC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DCF774-FE82-48A5-8CC9-476435D4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445079-29B6-4865-9444-D93A2F61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8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9CAEA1-7F58-43F7-8BA7-11A2424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6D8EEA-ADAF-49D5-8717-9C9D56E6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9090E2-3905-4531-A463-2D565DEB4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5A6C-070C-4461-AF8E-AC3CBD52C5B5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53BD89-E07C-4299-860A-AC054AD21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FA60F6-43D3-4B3D-AB2F-7CC1502E0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CA443-3504-4998-B679-D8F2A8E8B8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12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AA4D2-08C0-4252-9FE6-E879918B1A15}"/>
              </a:ext>
            </a:extLst>
          </p:cNvPr>
          <p:cNvSpPr/>
          <p:nvPr/>
        </p:nvSpPr>
        <p:spPr>
          <a:xfrm>
            <a:off x="4068660" y="2043992"/>
            <a:ext cx="1510019" cy="22103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18973-986F-4F58-ACFE-2B272C02E7EB}"/>
              </a:ext>
            </a:extLst>
          </p:cNvPr>
          <p:cNvSpPr/>
          <p:nvPr/>
        </p:nvSpPr>
        <p:spPr>
          <a:xfrm>
            <a:off x="4135774" y="2290193"/>
            <a:ext cx="1375792" cy="120801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A27EF79A-C3CF-4A43-B605-42D315BAC900}"/>
              </a:ext>
            </a:extLst>
          </p:cNvPr>
          <p:cNvSpPr/>
          <p:nvPr/>
        </p:nvSpPr>
        <p:spPr>
          <a:xfrm>
            <a:off x="4068660" y="352339"/>
            <a:ext cx="1510019" cy="1661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9C4A5-AFF2-4C80-9CE6-CC3E888CFB9F}"/>
              </a:ext>
            </a:extLst>
          </p:cNvPr>
          <p:cNvSpPr/>
          <p:nvPr/>
        </p:nvSpPr>
        <p:spPr>
          <a:xfrm>
            <a:off x="3590488" y="327173"/>
            <a:ext cx="2466363" cy="1501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,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F9FBF0-1912-4404-B38A-65779E1A546F}"/>
              </a:ext>
            </a:extLst>
          </p:cNvPr>
          <p:cNvSpPr/>
          <p:nvPr/>
        </p:nvSpPr>
        <p:spPr>
          <a:xfrm>
            <a:off x="4373669" y="2444200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8348093-0C37-48ED-91DE-AA6E05A75A10}"/>
              </a:ext>
            </a:extLst>
          </p:cNvPr>
          <p:cNvSpPr/>
          <p:nvPr/>
        </p:nvSpPr>
        <p:spPr>
          <a:xfrm>
            <a:off x="4787670" y="28582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4E9F4A2-6170-4CD7-B954-49D055913C49}"/>
              </a:ext>
            </a:extLst>
          </p:cNvPr>
          <p:cNvCxnSpPr>
            <a:cxnSpLocks/>
          </p:cNvCxnSpPr>
          <p:nvPr/>
        </p:nvCxnSpPr>
        <p:spPr>
          <a:xfrm flipV="1">
            <a:off x="4481991" y="2896581"/>
            <a:ext cx="324727" cy="1090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1660A95-D1D2-4FDB-A988-F351CD8C547F}"/>
              </a:ext>
            </a:extLst>
          </p:cNvPr>
          <p:cNvCxnSpPr>
            <a:cxnSpLocks/>
          </p:cNvCxnSpPr>
          <p:nvPr/>
        </p:nvCxnSpPr>
        <p:spPr>
          <a:xfrm flipV="1">
            <a:off x="4823669" y="2877133"/>
            <a:ext cx="0" cy="216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B472525-8D57-4176-89B7-3BD8C2D3E847}"/>
              </a:ext>
            </a:extLst>
          </p:cNvPr>
          <p:cNvCxnSpPr>
            <a:cxnSpLocks/>
          </p:cNvCxnSpPr>
          <p:nvPr/>
        </p:nvCxnSpPr>
        <p:spPr>
          <a:xfrm flipV="1">
            <a:off x="4823669" y="3252524"/>
            <a:ext cx="0" cy="7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0D0B635-DCF3-4315-A5F4-9A50182403F8}"/>
              </a:ext>
            </a:extLst>
          </p:cNvPr>
          <p:cNvCxnSpPr>
            <a:cxnSpLocks/>
          </p:cNvCxnSpPr>
          <p:nvPr/>
        </p:nvCxnSpPr>
        <p:spPr>
          <a:xfrm flipV="1">
            <a:off x="4823669" y="2461950"/>
            <a:ext cx="0" cy="7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E0A907A-691B-41FB-83FC-81D3E6AF86A3}"/>
              </a:ext>
            </a:extLst>
          </p:cNvPr>
          <p:cNvCxnSpPr>
            <a:cxnSpLocks/>
          </p:cNvCxnSpPr>
          <p:nvPr/>
        </p:nvCxnSpPr>
        <p:spPr>
          <a:xfrm flipV="1">
            <a:off x="5185002" y="2894200"/>
            <a:ext cx="7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84A81A3-49CA-4B83-BAB0-AFFE6D88B817}"/>
              </a:ext>
            </a:extLst>
          </p:cNvPr>
          <p:cNvCxnSpPr>
            <a:cxnSpLocks/>
          </p:cNvCxnSpPr>
          <p:nvPr/>
        </p:nvCxnSpPr>
        <p:spPr>
          <a:xfrm flipV="1">
            <a:off x="4393324" y="2894200"/>
            <a:ext cx="7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EED07D5F-FB63-42F8-8AD1-A5A3FFE51DA3}"/>
              </a:ext>
            </a:extLst>
          </p:cNvPr>
          <p:cNvSpPr/>
          <p:nvPr/>
        </p:nvSpPr>
        <p:spPr>
          <a:xfrm rot="16200000" flipH="1">
            <a:off x="3574842" y="4120132"/>
            <a:ext cx="2499925" cy="1373522"/>
          </a:xfrm>
          <a:custGeom>
            <a:avLst/>
            <a:gdLst>
              <a:gd name="connsiteX0" fmla="*/ 0 w 2499925"/>
              <a:gd name="connsiteY0" fmla="*/ 685624 h 1373522"/>
              <a:gd name="connsiteX1" fmla="*/ 0 w 2499925"/>
              <a:gd name="connsiteY1" fmla="*/ 1235942 h 1373522"/>
              <a:gd name="connsiteX2" fmla="*/ 2499923 w 2499925"/>
              <a:gd name="connsiteY2" fmla="*/ 1373522 h 1373522"/>
              <a:gd name="connsiteX3" fmla="*/ 2499923 w 2499925"/>
              <a:gd name="connsiteY3" fmla="*/ 687898 h 1373522"/>
              <a:gd name="connsiteX4" fmla="*/ 2499925 w 2499925"/>
              <a:gd name="connsiteY4" fmla="*/ 687898 h 1373522"/>
              <a:gd name="connsiteX5" fmla="*/ 2499925 w 2499925"/>
              <a:gd name="connsiteY5" fmla="*/ 0 h 1373522"/>
              <a:gd name="connsiteX6" fmla="*/ 2 w 2499925"/>
              <a:gd name="connsiteY6" fmla="*/ 137579 h 1373522"/>
              <a:gd name="connsiteX7" fmla="*/ 2 w 2499925"/>
              <a:gd name="connsiteY7" fmla="*/ 685624 h 137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9925" h="1373522">
                <a:moveTo>
                  <a:pt x="0" y="685624"/>
                </a:moveTo>
                <a:lnTo>
                  <a:pt x="0" y="1235942"/>
                </a:lnTo>
                <a:lnTo>
                  <a:pt x="2499923" y="1373522"/>
                </a:lnTo>
                <a:lnTo>
                  <a:pt x="2499923" y="687898"/>
                </a:lnTo>
                <a:lnTo>
                  <a:pt x="2499925" y="687898"/>
                </a:lnTo>
                <a:lnTo>
                  <a:pt x="2499925" y="0"/>
                </a:lnTo>
                <a:lnTo>
                  <a:pt x="2" y="137579"/>
                </a:lnTo>
                <a:lnTo>
                  <a:pt x="2" y="6856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268D2A-42D8-4552-90EC-14D3B9908315}"/>
              </a:ext>
            </a:extLst>
          </p:cNvPr>
          <p:cNvSpPr/>
          <p:nvPr/>
        </p:nvSpPr>
        <p:spPr>
          <a:xfrm rot="179917">
            <a:off x="4371385" y="3879072"/>
            <a:ext cx="132706" cy="2279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DF0042-79A4-42E5-B42A-F0185F65FB81}"/>
              </a:ext>
            </a:extLst>
          </p:cNvPr>
          <p:cNvSpPr/>
          <p:nvPr/>
        </p:nvSpPr>
        <p:spPr>
          <a:xfrm>
            <a:off x="4757316" y="3877161"/>
            <a:ext cx="132706" cy="2279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1D1D13-CF61-4B92-BEA1-510509B40782}"/>
              </a:ext>
            </a:extLst>
          </p:cNvPr>
          <p:cNvSpPr/>
          <p:nvPr/>
        </p:nvSpPr>
        <p:spPr>
          <a:xfrm rot="21420083" flipH="1">
            <a:off x="5143246" y="3879072"/>
            <a:ext cx="132706" cy="2279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D11D04-3FAF-461B-97C3-9576066C2D29}"/>
              </a:ext>
            </a:extLst>
          </p:cNvPr>
          <p:cNvSpPr/>
          <p:nvPr/>
        </p:nvSpPr>
        <p:spPr>
          <a:xfrm>
            <a:off x="3596605" y="5402600"/>
            <a:ext cx="2466363" cy="1501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,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350E60A-2F36-4C13-B56F-2B8095A181C1}"/>
              </a:ext>
            </a:extLst>
          </p:cNvPr>
          <p:cNvSpPr txBox="1"/>
          <p:nvPr/>
        </p:nvSpPr>
        <p:spPr>
          <a:xfrm>
            <a:off x="5428434" y="2886390"/>
            <a:ext cx="4067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latin typeface="Earth Orbiter" pitchFamily="2" charset="0"/>
              </a:rPr>
              <a:t>AM </a:t>
            </a:r>
          </a:p>
          <a:p>
            <a:pPr algn="ctr"/>
            <a:r>
              <a:rPr lang="fr-FR" sz="8800" dirty="0">
                <a:latin typeface="Earth Orbiter" pitchFamily="2" charset="0"/>
              </a:rPr>
              <a:t>REZAL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795DB0B5-7EB1-4938-A1C9-12400E454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6541" y="1883924"/>
            <a:ext cx="3090960" cy="30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9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7F0190-75FC-4A2E-AA99-C9D3196CFBA5}"/>
              </a:ext>
            </a:extLst>
          </p:cNvPr>
          <p:cNvSpPr/>
          <p:nvPr/>
        </p:nvSpPr>
        <p:spPr>
          <a:xfrm>
            <a:off x="2967234" y="3530600"/>
            <a:ext cx="1597025" cy="221615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Graphique 14">
            <a:extLst>
              <a:ext uri="{FF2B5EF4-FFF2-40B4-BE49-F238E27FC236}">
                <a16:creationId xmlns:a16="http://schemas.microsoft.com/office/drawing/2014/main" id="{A86C3C9C-5AF9-484A-B8FE-7C604C69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0591" y="3164259"/>
            <a:ext cx="1937706" cy="1937706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795DB0B5-7EB1-4938-A1C9-12400E454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7069" y="678348"/>
            <a:ext cx="1920276" cy="19202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8F0CDF-3D9B-4C33-AF53-099A419F8E0C}"/>
              </a:ext>
            </a:extLst>
          </p:cNvPr>
          <p:cNvSpPr txBox="1"/>
          <p:nvPr/>
        </p:nvSpPr>
        <p:spPr>
          <a:xfrm>
            <a:off x="457037" y="334710"/>
            <a:ext cx="61870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latin typeface="Bahnschrift SemiBold Condensed" panose="020B0502040204020203" pitchFamily="34" charset="0"/>
                <a:cs typeface="MV Boli" panose="02000500030200090000" pitchFamily="2" charset="0"/>
              </a:rPr>
              <a:t>N Ki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880869-7955-410E-AACD-816D3502A831}"/>
              </a:ext>
            </a:extLst>
          </p:cNvPr>
          <p:cNvGrpSpPr/>
          <p:nvPr/>
        </p:nvGrpSpPr>
        <p:grpSpPr>
          <a:xfrm>
            <a:off x="1297497" y="595871"/>
            <a:ext cx="1407040" cy="2385717"/>
            <a:chOff x="6096000" y="2445359"/>
            <a:chExt cx="1407040" cy="23857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99B63D-DC01-4B0D-8DC7-31DB3C1869FC}"/>
                </a:ext>
              </a:extLst>
            </p:cNvPr>
            <p:cNvSpPr/>
            <p:nvPr/>
          </p:nvSpPr>
          <p:spPr>
            <a:xfrm>
              <a:off x="6316027" y="2445359"/>
              <a:ext cx="959812" cy="2021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dirty="0"/>
                <a:t>,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2AA4D2-08C0-4252-9FE6-E879918B1A15}"/>
                </a:ext>
              </a:extLst>
            </p:cNvPr>
            <p:cNvSpPr/>
            <p:nvPr/>
          </p:nvSpPr>
          <p:spPr>
            <a:xfrm>
              <a:off x="6365303" y="2709651"/>
              <a:ext cx="861453" cy="1139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018973-986F-4F58-ACFE-2B272C02E7EB}"/>
                </a:ext>
              </a:extLst>
            </p:cNvPr>
            <p:cNvSpPr/>
            <p:nvPr/>
          </p:nvSpPr>
          <p:spPr>
            <a:xfrm>
              <a:off x="6403592" y="2836604"/>
              <a:ext cx="784877" cy="6229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6" name="Triangle isocèle 5">
              <a:extLst>
                <a:ext uri="{FF2B5EF4-FFF2-40B4-BE49-F238E27FC236}">
                  <a16:creationId xmlns:a16="http://schemas.microsoft.com/office/drawing/2014/main" id="{A27EF79A-C3CF-4A43-B605-42D315BAC900}"/>
                </a:ext>
              </a:extLst>
            </p:cNvPr>
            <p:cNvSpPr/>
            <p:nvPr/>
          </p:nvSpPr>
          <p:spPr>
            <a:xfrm>
              <a:off x="6239809" y="2497049"/>
              <a:ext cx="1078220" cy="20420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2F9FBF0-1912-4404-B38A-65779E1A546F}"/>
                </a:ext>
              </a:extLst>
            </p:cNvPr>
            <p:cNvSpPr/>
            <p:nvPr/>
          </p:nvSpPr>
          <p:spPr>
            <a:xfrm>
              <a:off x="6539309" y="2916017"/>
              <a:ext cx="513442" cy="4640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8348093-0C37-48ED-91DE-AA6E05A75A10}"/>
                </a:ext>
              </a:extLst>
            </p:cNvPr>
            <p:cNvSpPr/>
            <p:nvPr/>
          </p:nvSpPr>
          <p:spPr>
            <a:xfrm>
              <a:off x="6775493" y="3129495"/>
              <a:ext cx="41075" cy="37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4E9F4A2-6170-4CD7-B954-49D055913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1106" y="3149286"/>
              <a:ext cx="185254" cy="562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1660A95-D1D2-4FDB-A988-F351CD8C5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7325" y="3149724"/>
              <a:ext cx="20537" cy="1056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472525-8D57-4176-89B7-3BD8C2D3E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030" y="3332826"/>
              <a:ext cx="0" cy="371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0D0B635-DCF3-4315-A5F4-9A5018240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030" y="2925170"/>
              <a:ext cx="0" cy="371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E0A907A-691B-41FB-83FC-81D3E6AF8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168" y="3148058"/>
              <a:ext cx="410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684A81A3-49CA-4B83-BAB0-AFFE6D88B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0522" y="3148058"/>
              <a:ext cx="410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EED07D5F-FB63-42F8-8AD1-A5A3FFE51DA3}"/>
                </a:ext>
              </a:extLst>
            </p:cNvPr>
            <p:cNvSpPr/>
            <p:nvPr/>
          </p:nvSpPr>
          <p:spPr>
            <a:xfrm rot="16200000" flipH="1">
              <a:off x="6152139" y="3742541"/>
              <a:ext cx="1289078" cy="783583"/>
            </a:xfrm>
            <a:custGeom>
              <a:avLst/>
              <a:gdLst>
                <a:gd name="connsiteX0" fmla="*/ 0 w 2499925"/>
                <a:gd name="connsiteY0" fmla="*/ 685624 h 1373522"/>
                <a:gd name="connsiteX1" fmla="*/ 0 w 2499925"/>
                <a:gd name="connsiteY1" fmla="*/ 1235942 h 1373522"/>
                <a:gd name="connsiteX2" fmla="*/ 2499923 w 2499925"/>
                <a:gd name="connsiteY2" fmla="*/ 1373522 h 1373522"/>
                <a:gd name="connsiteX3" fmla="*/ 2499923 w 2499925"/>
                <a:gd name="connsiteY3" fmla="*/ 687898 h 1373522"/>
                <a:gd name="connsiteX4" fmla="*/ 2499925 w 2499925"/>
                <a:gd name="connsiteY4" fmla="*/ 687898 h 1373522"/>
                <a:gd name="connsiteX5" fmla="*/ 2499925 w 2499925"/>
                <a:gd name="connsiteY5" fmla="*/ 0 h 1373522"/>
                <a:gd name="connsiteX6" fmla="*/ 2 w 2499925"/>
                <a:gd name="connsiteY6" fmla="*/ 137579 h 1373522"/>
                <a:gd name="connsiteX7" fmla="*/ 2 w 2499925"/>
                <a:gd name="connsiteY7" fmla="*/ 685624 h 137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925" h="1373522">
                  <a:moveTo>
                    <a:pt x="0" y="685624"/>
                  </a:moveTo>
                  <a:lnTo>
                    <a:pt x="0" y="1235942"/>
                  </a:lnTo>
                  <a:lnTo>
                    <a:pt x="2499923" y="1373522"/>
                  </a:lnTo>
                  <a:lnTo>
                    <a:pt x="2499923" y="687898"/>
                  </a:lnTo>
                  <a:lnTo>
                    <a:pt x="2499925" y="687898"/>
                  </a:lnTo>
                  <a:lnTo>
                    <a:pt x="2499925" y="0"/>
                  </a:lnTo>
                  <a:lnTo>
                    <a:pt x="2" y="137579"/>
                  </a:lnTo>
                  <a:lnTo>
                    <a:pt x="2" y="6856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268D2A-42D8-4552-90EC-14D3B9908315}"/>
                </a:ext>
              </a:extLst>
            </p:cNvPr>
            <p:cNvSpPr/>
            <p:nvPr/>
          </p:nvSpPr>
          <p:spPr>
            <a:xfrm rot="179917">
              <a:off x="6538006" y="3655904"/>
              <a:ext cx="75707" cy="1175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DF0042-79A4-42E5-B42A-F0185F65FB81}"/>
                </a:ext>
              </a:extLst>
            </p:cNvPr>
            <p:cNvSpPr/>
            <p:nvPr/>
          </p:nvSpPr>
          <p:spPr>
            <a:xfrm>
              <a:off x="6758176" y="3654918"/>
              <a:ext cx="75707" cy="1175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1D1D13-CF61-4B92-BEA1-510509B40782}"/>
                </a:ext>
              </a:extLst>
            </p:cNvPr>
            <p:cNvSpPr/>
            <p:nvPr/>
          </p:nvSpPr>
          <p:spPr>
            <a:xfrm rot="21420083" flipH="1">
              <a:off x="6978346" y="3655904"/>
              <a:ext cx="75707" cy="1175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D11D04-3FAF-461B-97C3-9576066C2D29}"/>
                </a:ext>
              </a:extLst>
            </p:cNvPr>
            <p:cNvSpPr/>
            <p:nvPr/>
          </p:nvSpPr>
          <p:spPr>
            <a:xfrm>
              <a:off x="6096000" y="4441506"/>
              <a:ext cx="1407040" cy="388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dirty="0"/>
                <a:t>,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421783-7ED1-4552-90B9-1F426AADFBD9}"/>
              </a:ext>
            </a:extLst>
          </p:cNvPr>
          <p:cNvGrpSpPr/>
          <p:nvPr/>
        </p:nvGrpSpPr>
        <p:grpSpPr>
          <a:xfrm>
            <a:off x="7715924" y="3164259"/>
            <a:ext cx="1407040" cy="2334027"/>
            <a:chOff x="6096000" y="2497049"/>
            <a:chExt cx="1407040" cy="23340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7CA700-E5D5-43B6-B0BE-301D06651912}"/>
                </a:ext>
              </a:extLst>
            </p:cNvPr>
            <p:cNvSpPr/>
            <p:nvPr/>
          </p:nvSpPr>
          <p:spPr>
            <a:xfrm>
              <a:off x="6490962" y="2887996"/>
              <a:ext cx="593778" cy="524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dirty="0"/>
                <a:t>,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F670C1-F9CF-4D33-A084-7735A3D8F717}"/>
                </a:ext>
              </a:extLst>
            </p:cNvPr>
            <p:cNvSpPr/>
            <p:nvPr/>
          </p:nvSpPr>
          <p:spPr>
            <a:xfrm>
              <a:off x="6365303" y="2709651"/>
              <a:ext cx="861453" cy="1139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5DC349-AF9B-457E-8061-9E20DB358D94}"/>
                </a:ext>
              </a:extLst>
            </p:cNvPr>
            <p:cNvSpPr/>
            <p:nvPr/>
          </p:nvSpPr>
          <p:spPr>
            <a:xfrm>
              <a:off x="6403592" y="2836604"/>
              <a:ext cx="784877" cy="6229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33" name="Triangle isocèle 5">
              <a:extLst>
                <a:ext uri="{FF2B5EF4-FFF2-40B4-BE49-F238E27FC236}">
                  <a16:creationId xmlns:a16="http://schemas.microsoft.com/office/drawing/2014/main" id="{0EBDF6DE-70B3-4827-B0FB-2C9C4D83F8ED}"/>
                </a:ext>
              </a:extLst>
            </p:cNvPr>
            <p:cNvSpPr/>
            <p:nvPr/>
          </p:nvSpPr>
          <p:spPr>
            <a:xfrm>
              <a:off x="6239809" y="2497049"/>
              <a:ext cx="1078220" cy="20420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34" name="Ellipse 7">
              <a:extLst>
                <a:ext uri="{FF2B5EF4-FFF2-40B4-BE49-F238E27FC236}">
                  <a16:creationId xmlns:a16="http://schemas.microsoft.com/office/drawing/2014/main" id="{C58ABCFF-F863-46A7-8607-E94E0F620B01}"/>
                </a:ext>
              </a:extLst>
            </p:cNvPr>
            <p:cNvSpPr/>
            <p:nvPr/>
          </p:nvSpPr>
          <p:spPr>
            <a:xfrm>
              <a:off x="6539309" y="2916017"/>
              <a:ext cx="513442" cy="4640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35" name="Ellipse 8">
              <a:extLst>
                <a:ext uri="{FF2B5EF4-FFF2-40B4-BE49-F238E27FC236}">
                  <a16:creationId xmlns:a16="http://schemas.microsoft.com/office/drawing/2014/main" id="{77864666-3ABE-468C-9B98-14D2251B5622}"/>
                </a:ext>
              </a:extLst>
            </p:cNvPr>
            <p:cNvSpPr/>
            <p:nvPr/>
          </p:nvSpPr>
          <p:spPr>
            <a:xfrm>
              <a:off x="6775493" y="3129495"/>
              <a:ext cx="41075" cy="37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cxnSp>
          <p:nvCxnSpPr>
            <p:cNvPr id="37" name="Connecteur droit 10">
              <a:extLst>
                <a:ext uri="{FF2B5EF4-FFF2-40B4-BE49-F238E27FC236}">
                  <a16:creationId xmlns:a16="http://schemas.microsoft.com/office/drawing/2014/main" id="{9F1EBB70-856C-4B26-8AD7-0CE93A0C7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1106" y="3149286"/>
              <a:ext cx="185254" cy="562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12">
              <a:extLst>
                <a:ext uri="{FF2B5EF4-FFF2-40B4-BE49-F238E27FC236}">
                  <a16:creationId xmlns:a16="http://schemas.microsoft.com/office/drawing/2014/main" id="{46F0A006-0E79-44EB-9E09-7EB14A5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7325" y="3149724"/>
              <a:ext cx="20537" cy="1056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15">
              <a:extLst>
                <a:ext uri="{FF2B5EF4-FFF2-40B4-BE49-F238E27FC236}">
                  <a16:creationId xmlns:a16="http://schemas.microsoft.com/office/drawing/2014/main" id="{6D54FE32-096C-41C4-8D27-AAD422D57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030" y="3332826"/>
              <a:ext cx="0" cy="371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17">
              <a:extLst>
                <a:ext uri="{FF2B5EF4-FFF2-40B4-BE49-F238E27FC236}">
                  <a16:creationId xmlns:a16="http://schemas.microsoft.com/office/drawing/2014/main" id="{7961A78C-0ED9-4714-BB14-F45244DC64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030" y="2925170"/>
              <a:ext cx="0" cy="371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18">
              <a:extLst>
                <a:ext uri="{FF2B5EF4-FFF2-40B4-BE49-F238E27FC236}">
                  <a16:creationId xmlns:a16="http://schemas.microsoft.com/office/drawing/2014/main" id="{4ACDB3DD-A000-495E-9CE5-79A5EC81E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168" y="3148058"/>
              <a:ext cx="410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19">
              <a:extLst>
                <a:ext uri="{FF2B5EF4-FFF2-40B4-BE49-F238E27FC236}">
                  <a16:creationId xmlns:a16="http://schemas.microsoft.com/office/drawing/2014/main" id="{6FA75982-9298-4F84-AE2F-B64AF6BAA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0522" y="3148058"/>
              <a:ext cx="410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Forme libre : forme 23">
              <a:extLst>
                <a:ext uri="{FF2B5EF4-FFF2-40B4-BE49-F238E27FC236}">
                  <a16:creationId xmlns:a16="http://schemas.microsoft.com/office/drawing/2014/main" id="{77E0702B-FDB3-4634-803A-8C0BD89DD5BC}"/>
                </a:ext>
              </a:extLst>
            </p:cNvPr>
            <p:cNvSpPr/>
            <p:nvPr/>
          </p:nvSpPr>
          <p:spPr>
            <a:xfrm rot="16200000" flipH="1">
              <a:off x="6152139" y="3742541"/>
              <a:ext cx="1289078" cy="783583"/>
            </a:xfrm>
            <a:custGeom>
              <a:avLst/>
              <a:gdLst>
                <a:gd name="connsiteX0" fmla="*/ 0 w 2499925"/>
                <a:gd name="connsiteY0" fmla="*/ 685624 h 1373522"/>
                <a:gd name="connsiteX1" fmla="*/ 0 w 2499925"/>
                <a:gd name="connsiteY1" fmla="*/ 1235942 h 1373522"/>
                <a:gd name="connsiteX2" fmla="*/ 2499923 w 2499925"/>
                <a:gd name="connsiteY2" fmla="*/ 1373522 h 1373522"/>
                <a:gd name="connsiteX3" fmla="*/ 2499923 w 2499925"/>
                <a:gd name="connsiteY3" fmla="*/ 687898 h 1373522"/>
                <a:gd name="connsiteX4" fmla="*/ 2499925 w 2499925"/>
                <a:gd name="connsiteY4" fmla="*/ 687898 h 1373522"/>
                <a:gd name="connsiteX5" fmla="*/ 2499925 w 2499925"/>
                <a:gd name="connsiteY5" fmla="*/ 0 h 1373522"/>
                <a:gd name="connsiteX6" fmla="*/ 2 w 2499925"/>
                <a:gd name="connsiteY6" fmla="*/ 137579 h 1373522"/>
                <a:gd name="connsiteX7" fmla="*/ 2 w 2499925"/>
                <a:gd name="connsiteY7" fmla="*/ 685624 h 137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925" h="1373522">
                  <a:moveTo>
                    <a:pt x="0" y="685624"/>
                  </a:moveTo>
                  <a:lnTo>
                    <a:pt x="0" y="1235942"/>
                  </a:lnTo>
                  <a:lnTo>
                    <a:pt x="2499923" y="1373522"/>
                  </a:lnTo>
                  <a:lnTo>
                    <a:pt x="2499923" y="687898"/>
                  </a:lnTo>
                  <a:lnTo>
                    <a:pt x="2499925" y="687898"/>
                  </a:lnTo>
                  <a:lnTo>
                    <a:pt x="2499925" y="0"/>
                  </a:lnTo>
                  <a:lnTo>
                    <a:pt x="2" y="137579"/>
                  </a:lnTo>
                  <a:lnTo>
                    <a:pt x="2" y="6856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CD0BC4-F3E8-47B7-90E9-C853E8BFA482}"/>
                </a:ext>
              </a:extLst>
            </p:cNvPr>
            <p:cNvSpPr/>
            <p:nvPr/>
          </p:nvSpPr>
          <p:spPr>
            <a:xfrm rot="179917">
              <a:off x="6538006" y="3655904"/>
              <a:ext cx="75707" cy="1175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A6BCC5-E806-4950-94FA-4818F89665A1}"/>
                </a:ext>
              </a:extLst>
            </p:cNvPr>
            <p:cNvSpPr/>
            <p:nvPr/>
          </p:nvSpPr>
          <p:spPr>
            <a:xfrm>
              <a:off x="6758176" y="3654918"/>
              <a:ext cx="75707" cy="1175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2EE692-0EDA-4970-867E-6ADE1A3A3C2F}"/>
                </a:ext>
              </a:extLst>
            </p:cNvPr>
            <p:cNvSpPr/>
            <p:nvPr/>
          </p:nvSpPr>
          <p:spPr>
            <a:xfrm rot="21420083" flipH="1">
              <a:off x="6978346" y="3655904"/>
              <a:ext cx="75707" cy="1175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205E335-A5C9-4D78-9B15-6E9AA6A56DAB}"/>
                </a:ext>
              </a:extLst>
            </p:cNvPr>
            <p:cNvSpPr/>
            <p:nvPr/>
          </p:nvSpPr>
          <p:spPr>
            <a:xfrm>
              <a:off x="6096000" y="4441506"/>
              <a:ext cx="1407040" cy="388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dirty="0"/>
                <a:t>,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065F2C7-1997-4A53-9B44-95F0CCAC7721}"/>
              </a:ext>
            </a:extLst>
          </p:cNvPr>
          <p:cNvSpPr/>
          <p:nvPr/>
        </p:nvSpPr>
        <p:spPr>
          <a:xfrm>
            <a:off x="3463999" y="4008240"/>
            <a:ext cx="593778" cy="524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,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CD56A4-AD70-4D6F-A691-820B024379B6}"/>
              </a:ext>
            </a:extLst>
          </p:cNvPr>
          <p:cNvSpPr/>
          <p:nvPr/>
        </p:nvSpPr>
        <p:spPr>
          <a:xfrm>
            <a:off x="3338340" y="3825835"/>
            <a:ext cx="861453" cy="113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35A987-4146-4063-AE31-FBD9F1A11436}"/>
              </a:ext>
            </a:extLst>
          </p:cNvPr>
          <p:cNvSpPr/>
          <p:nvPr/>
        </p:nvSpPr>
        <p:spPr>
          <a:xfrm>
            <a:off x="3376629" y="3956848"/>
            <a:ext cx="784877" cy="62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/>
          </a:p>
        </p:txBody>
      </p:sp>
      <p:sp>
        <p:nvSpPr>
          <p:cNvPr id="53" name="Triangle isocèle 5">
            <a:extLst>
              <a:ext uri="{FF2B5EF4-FFF2-40B4-BE49-F238E27FC236}">
                <a16:creationId xmlns:a16="http://schemas.microsoft.com/office/drawing/2014/main" id="{A9F7378C-8FA5-41B6-9A1E-1EE680E6C19C}"/>
              </a:ext>
            </a:extLst>
          </p:cNvPr>
          <p:cNvSpPr/>
          <p:nvPr/>
        </p:nvSpPr>
        <p:spPr>
          <a:xfrm>
            <a:off x="3229956" y="3604593"/>
            <a:ext cx="1078220" cy="20420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/>
          </a:p>
        </p:txBody>
      </p:sp>
      <p:sp>
        <p:nvSpPr>
          <p:cNvPr id="54" name="Ellipse 7">
            <a:extLst>
              <a:ext uri="{FF2B5EF4-FFF2-40B4-BE49-F238E27FC236}">
                <a16:creationId xmlns:a16="http://schemas.microsoft.com/office/drawing/2014/main" id="{501AA952-24E6-4B11-95D5-AF5BD5E6103E}"/>
              </a:ext>
            </a:extLst>
          </p:cNvPr>
          <p:cNvSpPr/>
          <p:nvPr/>
        </p:nvSpPr>
        <p:spPr>
          <a:xfrm>
            <a:off x="3512346" y="4036261"/>
            <a:ext cx="513442" cy="464082"/>
          </a:xfrm>
          <a:prstGeom prst="ellipse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/>
          </a:p>
        </p:txBody>
      </p:sp>
      <p:sp>
        <p:nvSpPr>
          <p:cNvPr id="55" name="Ellipse 8">
            <a:extLst>
              <a:ext uri="{FF2B5EF4-FFF2-40B4-BE49-F238E27FC236}">
                <a16:creationId xmlns:a16="http://schemas.microsoft.com/office/drawing/2014/main" id="{F2A74ED1-8F40-4BCA-883E-51D60B083106}"/>
              </a:ext>
            </a:extLst>
          </p:cNvPr>
          <p:cNvSpPr/>
          <p:nvPr/>
        </p:nvSpPr>
        <p:spPr>
          <a:xfrm>
            <a:off x="3748530" y="4249739"/>
            <a:ext cx="41075" cy="371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/>
          </a:p>
        </p:txBody>
      </p:sp>
      <p:cxnSp>
        <p:nvCxnSpPr>
          <p:cNvPr id="56" name="Connecteur droit 10">
            <a:extLst>
              <a:ext uri="{FF2B5EF4-FFF2-40B4-BE49-F238E27FC236}">
                <a16:creationId xmlns:a16="http://schemas.microsoft.com/office/drawing/2014/main" id="{36F06E03-7E73-47AE-877C-C8341ED54B63}"/>
              </a:ext>
            </a:extLst>
          </p:cNvPr>
          <p:cNvCxnSpPr>
            <a:cxnSpLocks/>
          </p:cNvCxnSpPr>
          <p:nvPr/>
        </p:nvCxnSpPr>
        <p:spPr>
          <a:xfrm flipV="1">
            <a:off x="3574143" y="4269530"/>
            <a:ext cx="185254" cy="562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12">
            <a:extLst>
              <a:ext uri="{FF2B5EF4-FFF2-40B4-BE49-F238E27FC236}">
                <a16:creationId xmlns:a16="http://schemas.microsoft.com/office/drawing/2014/main" id="{0E5291ED-4F50-430A-9745-ACC28D152256}"/>
              </a:ext>
            </a:extLst>
          </p:cNvPr>
          <p:cNvCxnSpPr>
            <a:cxnSpLocks/>
          </p:cNvCxnSpPr>
          <p:nvPr/>
        </p:nvCxnSpPr>
        <p:spPr>
          <a:xfrm flipV="1">
            <a:off x="3750362" y="4269968"/>
            <a:ext cx="20537" cy="10562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15">
            <a:extLst>
              <a:ext uri="{FF2B5EF4-FFF2-40B4-BE49-F238E27FC236}">
                <a16:creationId xmlns:a16="http://schemas.microsoft.com/office/drawing/2014/main" id="{5C0A0E1E-F4D0-4D05-9522-9F39744F8130}"/>
              </a:ext>
            </a:extLst>
          </p:cNvPr>
          <p:cNvCxnSpPr>
            <a:cxnSpLocks/>
          </p:cNvCxnSpPr>
          <p:nvPr/>
        </p:nvCxnSpPr>
        <p:spPr>
          <a:xfrm flipV="1">
            <a:off x="3769067" y="4453070"/>
            <a:ext cx="0" cy="371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17">
            <a:extLst>
              <a:ext uri="{FF2B5EF4-FFF2-40B4-BE49-F238E27FC236}">
                <a16:creationId xmlns:a16="http://schemas.microsoft.com/office/drawing/2014/main" id="{0D640016-F2E0-4816-891B-DCB04D67483D}"/>
              </a:ext>
            </a:extLst>
          </p:cNvPr>
          <p:cNvCxnSpPr>
            <a:cxnSpLocks/>
          </p:cNvCxnSpPr>
          <p:nvPr/>
        </p:nvCxnSpPr>
        <p:spPr>
          <a:xfrm flipV="1">
            <a:off x="3769067" y="4045414"/>
            <a:ext cx="0" cy="371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18">
            <a:extLst>
              <a:ext uri="{FF2B5EF4-FFF2-40B4-BE49-F238E27FC236}">
                <a16:creationId xmlns:a16="http://schemas.microsoft.com/office/drawing/2014/main" id="{420BB6F5-6F50-47A8-B75D-893F2CFF903E}"/>
              </a:ext>
            </a:extLst>
          </p:cNvPr>
          <p:cNvCxnSpPr>
            <a:cxnSpLocks/>
          </p:cNvCxnSpPr>
          <p:nvPr/>
        </p:nvCxnSpPr>
        <p:spPr>
          <a:xfrm flipV="1">
            <a:off x="3975205" y="4268302"/>
            <a:ext cx="41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19">
            <a:extLst>
              <a:ext uri="{FF2B5EF4-FFF2-40B4-BE49-F238E27FC236}">
                <a16:creationId xmlns:a16="http://schemas.microsoft.com/office/drawing/2014/main" id="{444AD5F2-4B7E-43A4-A68B-223F5946B63C}"/>
              </a:ext>
            </a:extLst>
          </p:cNvPr>
          <p:cNvCxnSpPr>
            <a:cxnSpLocks/>
          </p:cNvCxnSpPr>
          <p:nvPr/>
        </p:nvCxnSpPr>
        <p:spPr>
          <a:xfrm flipV="1">
            <a:off x="3523559" y="4268302"/>
            <a:ext cx="41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orme libre : forme 23">
            <a:extLst>
              <a:ext uri="{FF2B5EF4-FFF2-40B4-BE49-F238E27FC236}">
                <a16:creationId xmlns:a16="http://schemas.microsoft.com/office/drawing/2014/main" id="{6BD00CA5-BBFA-45B9-A35A-CDE763D68C4B}"/>
              </a:ext>
            </a:extLst>
          </p:cNvPr>
          <p:cNvSpPr/>
          <p:nvPr/>
        </p:nvSpPr>
        <p:spPr>
          <a:xfrm rot="16200000" flipH="1">
            <a:off x="3125176" y="4856435"/>
            <a:ext cx="1289078" cy="783583"/>
          </a:xfrm>
          <a:custGeom>
            <a:avLst/>
            <a:gdLst>
              <a:gd name="connsiteX0" fmla="*/ 0 w 2499925"/>
              <a:gd name="connsiteY0" fmla="*/ 685624 h 1373522"/>
              <a:gd name="connsiteX1" fmla="*/ 0 w 2499925"/>
              <a:gd name="connsiteY1" fmla="*/ 1235942 h 1373522"/>
              <a:gd name="connsiteX2" fmla="*/ 2499923 w 2499925"/>
              <a:gd name="connsiteY2" fmla="*/ 1373522 h 1373522"/>
              <a:gd name="connsiteX3" fmla="*/ 2499923 w 2499925"/>
              <a:gd name="connsiteY3" fmla="*/ 687898 h 1373522"/>
              <a:gd name="connsiteX4" fmla="*/ 2499925 w 2499925"/>
              <a:gd name="connsiteY4" fmla="*/ 687898 h 1373522"/>
              <a:gd name="connsiteX5" fmla="*/ 2499925 w 2499925"/>
              <a:gd name="connsiteY5" fmla="*/ 0 h 1373522"/>
              <a:gd name="connsiteX6" fmla="*/ 2 w 2499925"/>
              <a:gd name="connsiteY6" fmla="*/ 137579 h 1373522"/>
              <a:gd name="connsiteX7" fmla="*/ 2 w 2499925"/>
              <a:gd name="connsiteY7" fmla="*/ 685624 h 137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9925" h="1373522">
                <a:moveTo>
                  <a:pt x="0" y="685624"/>
                </a:moveTo>
                <a:lnTo>
                  <a:pt x="0" y="1235942"/>
                </a:lnTo>
                <a:lnTo>
                  <a:pt x="2499923" y="1373522"/>
                </a:lnTo>
                <a:lnTo>
                  <a:pt x="2499923" y="687898"/>
                </a:lnTo>
                <a:lnTo>
                  <a:pt x="2499925" y="687898"/>
                </a:lnTo>
                <a:lnTo>
                  <a:pt x="2499925" y="0"/>
                </a:lnTo>
                <a:lnTo>
                  <a:pt x="2" y="137579"/>
                </a:lnTo>
                <a:lnTo>
                  <a:pt x="2" y="6856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4065E43-BB44-4824-9833-25A29FDE7E82}"/>
              </a:ext>
            </a:extLst>
          </p:cNvPr>
          <p:cNvSpPr/>
          <p:nvPr/>
        </p:nvSpPr>
        <p:spPr>
          <a:xfrm rot="179917">
            <a:off x="3511043" y="4769798"/>
            <a:ext cx="75707" cy="1175172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1F623-BF5C-40F3-9CD4-7E74ACCC6B1C}"/>
              </a:ext>
            </a:extLst>
          </p:cNvPr>
          <p:cNvSpPr/>
          <p:nvPr/>
        </p:nvSpPr>
        <p:spPr>
          <a:xfrm>
            <a:off x="3731213" y="4768812"/>
            <a:ext cx="75707" cy="1175172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B67523-0901-42F5-9643-0D99ADD2D7C6}"/>
              </a:ext>
            </a:extLst>
          </p:cNvPr>
          <p:cNvSpPr/>
          <p:nvPr/>
        </p:nvSpPr>
        <p:spPr>
          <a:xfrm rot="21420083" flipH="1">
            <a:off x="3951383" y="4769798"/>
            <a:ext cx="75707" cy="1175172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E21D95-25E7-442F-B08F-9E180A697A55}"/>
              </a:ext>
            </a:extLst>
          </p:cNvPr>
          <p:cNvSpPr/>
          <p:nvPr/>
        </p:nvSpPr>
        <p:spPr>
          <a:xfrm>
            <a:off x="3062226" y="5580478"/>
            <a:ext cx="1407040" cy="388585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9338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SemiBold Condensed</vt:lpstr>
      <vt:lpstr>Calibri</vt:lpstr>
      <vt:lpstr>Calibri Light</vt:lpstr>
      <vt:lpstr>Earth Orbiter</vt:lpstr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Sylvestre, Robin</dc:creator>
  <cp:lastModifiedBy>Robin SYLVESTRE</cp:lastModifiedBy>
  <cp:revision>15</cp:revision>
  <dcterms:created xsi:type="dcterms:W3CDTF">2018-02-27T21:02:29Z</dcterms:created>
  <dcterms:modified xsi:type="dcterms:W3CDTF">2020-10-01T11:10:52Z</dcterms:modified>
</cp:coreProperties>
</file>