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20104100" cy="14922500"/>
  <p:notesSz cx="20104100" cy="14922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8477" y="-654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747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747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FF275-F2C8-4660-B590-FC66F7927E62}" type="datetimeFigureOut">
              <a:rPr lang="uk-UA" smtClean="0"/>
              <a:t>17.06.2025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865313"/>
            <a:ext cx="6784975" cy="5037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2009775" y="7181850"/>
            <a:ext cx="16084550" cy="587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14174788"/>
            <a:ext cx="8712200" cy="747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4174788"/>
            <a:ext cx="8712200" cy="747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D6189-7CEE-4C02-B128-1372AD3C95A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302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D6189-7CEE-4C02-B128-1372AD3C95A3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9893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4625975"/>
            <a:ext cx="17088486" cy="3133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8356600"/>
            <a:ext cx="14072870" cy="3730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3432175"/>
            <a:ext cx="8745284" cy="9848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3432175"/>
            <a:ext cx="8745284" cy="9848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907" y="10785686"/>
            <a:ext cx="344590" cy="373536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91936" y="1909032"/>
            <a:ext cx="16457651" cy="1184013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526200" y="1364579"/>
            <a:ext cx="585804" cy="19986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903188" y="1371471"/>
            <a:ext cx="1095797" cy="254997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4313944" y="14680369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1213" y="0"/>
                </a:lnTo>
              </a:path>
            </a:pathLst>
          </a:custGeom>
          <a:ln w="144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4416864" y="11034831"/>
            <a:ext cx="215900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21548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4416864" y="10938345"/>
            <a:ext cx="154940" cy="0"/>
          </a:xfrm>
          <a:custGeom>
            <a:avLst/>
            <a:gdLst/>
            <a:ahLst/>
            <a:cxnLst/>
            <a:rect l="l" t="t" r="r" b="b"/>
            <a:pathLst>
              <a:path w="154940">
                <a:moveTo>
                  <a:pt x="0" y="0"/>
                </a:moveTo>
                <a:lnTo>
                  <a:pt x="15437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4424902" y="10930299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4">
                <a:moveTo>
                  <a:pt x="0" y="0"/>
                </a:moveTo>
                <a:lnTo>
                  <a:pt x="14633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283613" y="696073"/>
            <a:ext cx="771882" cy="254997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230539" y="5968310"/>
            <a:ext cx="2543079" cy="20675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596900"/>
            <a:ext cx="18093690" cy="2387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3432175"/>
            <a:ext cx="18093690" cy="9848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3877925"/>
            <a:ext cx="6433312" cy="746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3877925"/>
            <a:ext cx="4623943" cy="746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3877925"/>
            <a:ext cx="4623943" cy="746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‹№›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Групувати 46"/>
          <p:cNvGrpSpPr/>
          <p:nvPr/>
        </p:nvGrpSpPr>
        <p:grpSpPr>
          <a:xfrm>
            <a:off x="3575050" y="2203450"/>
            <a:ext cx="13797221" cy="10936605"/>
            <a:chOff x="3041651" y="2315845"/>
            <a:chExt cx="13797221" cy="10936605"/>
          </a:xfrm>
        </p:grpSpPr>
        <p:sp>
          <p:nvSpPr>
            <p:cNvPr id="5" name="Прямокутник 4"/>
            <p:cNvSpPr/>
            <p:nvPr/>
          </p:nvSpPr>
          <p:spPr>
            <a:xfrm>
              <a:off x="13182542" y="8832850"/>
              <a:ext cx="1655478" cy="58293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6" name="Прямокутник 5"/>
            <p:cNvSpPr/>
            <p:nvPr/>
          </p:nvSpPr>
          <p:spPr>
            <a:xfrm>
              <a:off x="6040521" y="9442450"/>
              <a:ext cx="4621130" cy="160020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7" name="Прямокутник 6"/>
            <p:cNvSpPr/>
            <p:nvPr/>
          </p:nvSpPr>
          <p:spPr>
            <a:xfrm>
              <a:off x="3041651" y="9442450"/>
              <a:ext cx="2912110" cy="381000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8" name="Прямокутник 7"/>
            <p:cNvSpPr/>
            <p:nvPr/>
          </p:nvSpPr>
          <p:spPr>
            <a:xfrm>
              <a:off x="6040520" y="11652250"/>
              <a:ext cx="1573130" cy="160020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9" name="Прямокутник 8"/>
            <p:cNvSpPr/>
            <p:nvPr/>
          </p:nvSpPr>
          <p:spPr>
            <a:xfrm>
              <a:off x="6029090" y="11042650"/>
              <a:ext cx="670160" cy="60960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0" name="Прямокутник 9"/>
            <p:cNvSpPr/>
            <p:nvPr/>
          </p:nvSpPr>
          <p:spPr>
            <a:xfrm>
              <a:off x="7669836" y="11652250"/>
              <a:ext cx="2937405" cy="116205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1" name="Прямокутник 10"/>
            <p:cNvSpPr/>
            <p:nvPr/>
          </p:nvSpPr>
          <p:spPr>
            <a:xfrm>
              <a:off x="10607241" y="11652250"/>
              <a:ext cx="1349809" cy="160020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2" name="Прямокутник 11"/>
            <p:cNvSpPr/>
            <p:nvPr/>
          </p:nvSpPr>
          <p:spPr>
            <a:xfrm>
              <a:off x="11957050" y="11652250"/>
              <a:ext cx="740209" cy="160020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3" name="Прямокутник 12"/>
            <p:cNvSpPr/>
            <p:nvPr/>
          </p:nvSpPr>
          <p:spPr>
            <a:xfrm>
              <a:off x="12697259" y="11652250"/>
              <a:ext cx="740209" cy="160020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4" name="Прямокутник 13"/>
            <p:cNvSpPr/>
            <p:nvPr/>
          </p:nvSpPr>
          <p:spPr>
            <a:xfrm>
              <a:off x="13428674" y="11652250"/>
              <a:ext cx="740209" cy="160020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5" name="Прямокутник 14"/>
            <p:cNvSpPr/>
            <p:nvPr/>
          </p:nvSpPr>
          <p:spPr>
            <a:xfrm>
              <a:off x="14168883" y="11652250"/>
              <a:ext cx="572007" cy="160020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6" name="Прямокутник 15"/>
            <p:cNvSpPr/>
            <p:nvPr/>
          </p:nvSpPr>
          <p:spPr>
            <a:xfrm>
              <a:off x="12612266" y="9442450"/>
              <a:ext cx="816407" cy="160020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7" name="Прямокутник 16"/>
            <p:cNvSpPr/>
            <p:nvPr/>
          </p:nvSpPr>
          <p:spPr>
            <a:xfrm>
              <a:off x="14703395" y="11652250"/>
              <a:ext cx="1520855" cy="160020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8" name="Прямокутник 17"/>
            <p:cNvSpPr/>
            <p:nvPr/>
          </p:nvSpPr>
          <p:spPr>
            <a:xfrm>
              <a:off x="10607240" y="9442450"/>
              <a:ext cx="1349809" cy="160020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19" name="Прямокутник 18"/>
            <p:cNvSpPr/>
            <p:nvPr/>
          </p:nvSpPr>
          <p:spPr>
            <a:xfrm>
              <a:off x="11957049" y="9442450"/>
              <a:ext cx="614622" cy="160020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0" name="Прямокутник 19"/>
            <p:cNvSpPr/>
            <p:nvPr/>
          </p:nvSpPr>
          <p:spPr>
            <a:xfrm>
              <a:off x="13469268" y="10737850"/>
              <a:ext cx="397801" cy="30480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1" name="Прямокутник 20"/>
            <p:cNvSpPr/>
            <p:nvPr/>
          </p:nvSpPr>
          <p:spPr>
            <a:xfrm>
              <a:off x="16224250" y="11652250"/>
              <a:ext cx="614622" cy="160020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2" name="Прямокутник 21"/>
            <p:cNvSpPr/>
            <p:nvPr/>
          </p:nvSpPr>
          <p:spPr>
            <a:xfrm>
              <a:off x="13469267" y="9442450"/>
              <a:ext cx="1368753" cy="160020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3" name="Прямокутник 22"/>
            <p:cNvSpPr/>
            <p:nvPr/>
          </p:nvSpPr>
          <p:spPr>
            <a:xfrm>
              <a:off x="13178727" y="8070850"/>
              <a:ext cx="1655478" cy="72390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4" name="Прямокутник 23"/>
            <p:cNvSpPr/>
            <p:nvPr/>
          </p:nvSpPr>
          <p:spPr>
            <a:xfrm>
              <a:off x="13178727" y="7423150"/>
              <a:ext cx="1655478" cy="67056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5" name="Прямокутник 24"/>
            <p:cNvSpPr/>
            <p:nvPr/>
          </p:nvSpPr>
          <p:spPr>
            <a:xfrm>
              <a:off x="13178727" y="6788785"/>
              <a:ext cx="1655478" cy="58293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6" name="Прямокутник 25"/>
            <p:cNvSpPr/>
            <p:nvPr/>
          </p:nvSpPr>
          <p:spPr>
            <a:xfrm>
              <a:off x="13178928" y="6035041"/>
              <a:ext cx="1655478" cy="68707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7" name="Прямокутник 26"/>
            <p:cNvSpPr/>
            <p:nvPr/>
          </p:nvSpPr>
          <p:spPr>
            <a:xfrm>
              <a:off x="13178727" y="5022850"/>
              <a:ext cx="1655478" cy="986474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8" name="Прямокутник 27"/>
            <p:cNvSpPr/>
            <p:nvPr/>
          </p:nvSpPr>
          <p:spPr>
            <a:xfrm>
              <a:off x="13178727" y="4552315"/>
              <a:ext cx="1655478" cy="488316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29" name="Прямокутник 28"/>
            <p:cNvSpPr/>
            <p:nvPr/>
          </p:nvSpPr>
          <p:spPr>
            <a:xfrm>
              <a:off x="13178727" y="3901440"/>
              <a:ext cx="1655478" cy="645796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0" name="Прямокутник 29"/>
            <p:cNvSpPr/>
            <p:nvPr/>
          </p:nvSpPr>
          <p:spPr>
            <a:xfrm>
              <a:off x="13178727" y="3058656"/>
              <a:ext cx="1655478" cy="80151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1" name="Прямокутник 30"/>
            <p:cNvSpPr/>
            <p:nvPr/>
          </p:nvSpPr>
          <p:spPr>
            <a:xfrm>
              <a:off x="13187617" y="2315845"/>
              <a:ext cx="1655478" cy="729476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2" name="Прямокутник 31"/>
            <p:cNvSpPr/>
            <p:nvPr/>
          </p:nvSpPr>
          <p:spPr>
            <a:xfrm>
              <a:off x="14843095" y="2315845"/>
              <a:ext cx="619155" cy="767576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3" name="Прямокутник 32"/>
            <p:cNvSpPr/>
            <p:nvPr/>
          </p:nvSpPr>
          <p:spPr>
            <a:xfrm>
              <a:off x="15459042" y="2315845"/>
              <a:ext cx="1379830" cy="767575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4" name="Прямокутник 33"/>
            <p:cNvSpPr/>
            <p:nvPr/>
          </p:nvSpPr>
          <p:spPr>
            <a:xfrm>
              <a:off x="15459042" y="3133865"/>
              <a:ext cx="1379830" cy="726301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5" name="Прямокутник 34"/>
            <p:cNvSpPr/>
            <p:nvPr/>
          </p:nvSpPr>
          <p:spPr>
            <a:xfrm>
              <a:off x="15458841" y="3853929"/>
              <a:ext cx="1379830" cy="652485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6" name="Прямокутник 35"/>
            <p:cNvSpPr/>
            <p:nvPr/>
          </p:nvSpPr>
          <p:spPr>
            <a:xfrm>
              <a:off x="15459042" y="5285380"/>
              <a:ext cx="1379830" cy="65554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7" name="Прямокутник 36"/>
            <p:cNvSpPr/>
            <p:nvPr/>
          </p:nvSpPr>
          <p:spPr>
            <a:xfrm>
              <a:off x="15459042" y="5935164"/>
              <a:ext cx="1379830" cy="782501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8" name="Прямокутник 37"/>
            <p:cNvSpPr/>
            <p:nvPr/>
          </p:nvSpPr>
          <p:spPr>
            <a:xfrm>
              <a:off x="15458841" y="6717665"/>
              <a:ext cx="1379830" cy="65554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39" name="Прямокутник 38"/>
            <p:cNvSpPr/>
            <p:nvPr/>
          </p:nvSpPr>
          <p:spPr>
            <a:xfrm>
              <a:off x="15458841" y="7347794"/>
              <a:ext cx="1379830" cy="757982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0" name="Прямокутник 39"/>
            <p:cNvSpPr/>
            <p:nvPr/>
          </p:nvSpPr>
          <p:spPr>
            <a:xfrm>
              <a:off x="15458841" y="8059836"/>
              <a:ext cx="1379830" cy="828258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1" name="Прямокутник 40"/>
            <p:cNvSpPr/>
            <p:nvPr/>
          </p:nvSpPr>
          <p:spPr>
            <a:xfrm>
              <a:off x="15458841" y="8855632"/>
              <a:ext cx="1379830" cy="655540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2" name="Прямокутник 41"/>
            <p:cNvSpPr/>
            <p:nvPr/>
          </p:nvSpPr>
          <p:spPr>
            <a:xfrm>
              <a:off x="15458841" y="9497694"/>
              <a:ext cx="1379830" cy="760872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3" name="Прямокутник 42"/>
            <p:cNvSpPr/>
            <p:nvPr/>
          </p:nvSpPr>
          <p:spPr>
            <a:xfrm>
              <a:off x="15458841" y="10253940"/>
              <a:ext cx="1379830" cy="739179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4" name="Прямокутник 43"/>
            <p:cNvSpPr/>
            <p:nvPr/>
          </p:nvSpPr>
          <p:spPr>
            <a:xfrm>
              <a:off x="15458841" y="10977860"/>
              <a:ext cx="1379830" cy="624859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sp>
          <p:nvSpPr>
            <p:cNvPr id="46" name="Прямокутник 45"/>
            <p:cNvSpPr/>
            <p:nvPr/>
          </p:nvSpPr>
          <p:spPr>
            <a:xfrm>
              <a:off x="15449721" y="4503713"/>
              <a:ext cx="1379830" cy="801322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8533707" y="4836161"/>
            <a:ext cx="264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00" dirty="0" smtClean="0"/>
              <a:t>К-14</a:t>
            </a:r>
            <a:endParaRPr lang="uk-UA" sz="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7206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2</Words>
  <Application>Microsoft Office PowerPoint</Application>
  <PresentationFormat>Довільний</PresentationFormat>
  <Paragraphs>2</Paragraphs>
  <Slides>2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</vt:i4>
      </vt:variant>
    </vt:vector>
  </HeadingPairs>
  <TitlesOfParts>
    <vt:vector size="4" baseType="lpstr">
      <vt:lpstr>Calibri</vt:lpstr>
      <vt:lpstr>Office Theme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cp:lastModifiedBy>Ivan Boltenkov</cp:lastModifiedBy>
  <cp:revision>5</cp:revision>
  <dcterms:created xsi:type="dcterms:W3CDTF">2025-06-17T11:12:58Z</dcterms:created>
  <dcterms:modified xsi:type="dcterms:W3CDTF">2025-06-17T16:24:56Z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2025-06-11T00:00:00Z</vt:filetime>
  </property>
  <property fmtid="{D5CDD505-2E9C-101B-9397-08002B2CF9AE}" pid="3" name="LastSaved">
    <vt:filetime>2025-06-17T00:00:00Z</vt:filetime>
  </property>
  <property fmtid="{D5CDD505-2E9C-101B-9397-08002B2CF9AE}" pid="4" name="Producer">
    <vt:lpwstr>iOS Version 18.5 (Build 22F76) Quartz PDFContext</vt:lpwstr>
  </property>
</Properties>
</file>