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0F30B7F-31B2-43EC-8647-DF820B491272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92000" y="576000"/>
            <a:ext cx="3528000" cy="47520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1008000" y="720000"/>
            <a:ext cx="309600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3600" spc="-1" strike="noStrike">
                <a:latin typeface="Arial"/>
              </a:rPr>
              <a:t>GameLoop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52000" y="1512000"/>
            <a:ext cx="2880000" cy="324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656000" y="2160000"/>
            <a:ext cx="1944000" cy="2304000"/>
          </a:xfrm>
          <a:prstGeom prst="rect">
            <a:avLst/>
          </a:prstGeom>
          <a:solidFill>
            <a:srgbClr val="ff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5"/>
          <p:cNvSpPr txBox="1"/>
          <p:nvPr/>
        </p:nvSpPr>
        <p:spPr>
          <a:xfrm>
            <a:off x="1152000" y="1672560"/>
            <a:ext cx="2880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latin typeface="Arial"/>
              </a:rPr>
              <a:t>sceneGraph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879920" y="2664000"/>
            <a:ext cx="1504080" cy="1656000"/>
          </a:xfrm>
          <a:prstGeom prst="rect">
            <a:avLst/>
          </a:prstGeom>
          <a:solidFill>
            <a:srgbClr val="ff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7"/>
          <p:cNvSpPr txBox="1"/>
          <p:nvPr/>
        </p:nvSpPr>
        <p:spPr>
          <a:xfrm>
            <a:off x="720000" y="2808000"/>
            <a:ext cx="3816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latin typeface="Arial"/>
              </a:rPr>
              <a:t>GameObj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016000" y="3240000"/>
            <a:ext cx="1224000" cy="936000"/>
          </a:xfrm>
          <a:prstGeom prst="rect">
            <a:avLst/>
          </a:prstGeom>
          <a:solidFill>
            <a:srgbClr val="00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9"/>
          <p:cNvSpPr txBox="1"/>
          <p:nvPr/>
        </p:nvSpPr>
        <p:spPr>
          <a:xfrm>
            <a:off x="1080000" y="3291480"/>
            <a:ext cx="3096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latin typeface="Arial"/>
              </a:rPr>
              <a:t>c_BaseComponent</a:t>
            </a:r>
            <a:endParaRPr b="0" lang="en-CA" sz="1800" spc="-1" strike="noStrike">
              <a:latin typeface="Arial"/>
            </a:endParaRPr>
          </a:p>
          <a:p>
            <a:pPr algn="ctr"/>
            <a:endParaRPr b="0" lang="en-CA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304000" y="3744000"/>
            <a:ext cx="648000" cy="360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Shape 11"/>
          <p:cNvSpPr txBox="1"/>
          <p:nvPr/>
        </p:nvSpPr>
        <p:spPr>
          <a:xfrm>
            <a:off x="1152000" y="3760560"/>
            <a:ext cx="2880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latin typeface="Arial"/>
              </a:rPr>
              <a:t>c_Transform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936000" y="2304000"/>
            <a:ext cx="3528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latin typeface="Arial"/>
              </a:rPr>
              <a:t>GameObjManager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LibreOffice/5.4.1.2$Windows_X86_64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2018-02-24T14:02:24Z</dcterms:created>
  <dc:creator/>
  <dc:description/>
  <dc:language>en-CA</dc:language>
  <cp:lastModifiedBy/>
  <dcterms:modified xsi:type="dcterms:W3CDTF">2018-02-24T14:21:37Z</dcterms:modified>
  <cp:revision>1</cp:revision>
  <dc:subject/>
  <dc:title/>
</cp:coreProperties>
</file>