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CF225-FA46-478E-9A34-C3ECC5DF8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Diffusion</a:t>
            </a:r>
            <a:r>
              <a:rPr lang="pt-BR" dirty="0"/>
              <a:t> </a:t>
            </a:r>
            <a:r>
              <a:rPr lang="pt-BR" dirty="0" err="1"/>
              <a:t>limited</a:t>
            </a:r>
            <a:r>
              <a:rPr lang="pt-BR" dirty="0"/>
              <a:t> </a:t>
            </a:r>
            <a:r>
              <a:rPr lang="pt-BR" dirty="0" err="1"/>
              <a:t>agregation</a:t>
            </a:r>
            <a:r>
              <a:rPr lang="pt-BR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BB9C8-03EB-49A1-9258-B0B2F1E2D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Fractais utilizando movimento randômico </a:t>
            </a:r>
          </a:p>
        </p:txBody>
      </p:sp>
    </p:spTree>
    <p:extLst>
      <p:ext uri="{BB962C8B-B14F-4D97-AF65-F5344CB8AC3E}">
        <p14:creationId xmlns:p14="http://schemas.microsoft.com/office/powerpoint/2010/main" val="279142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2730-361C-4B2A-B875-690C7F4F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</a:t>
            </a:r>
          </a:p>
        </p:txBody>
      </p:sp>
      <p:pic>
        <p:nvPicPr>
          <p:cNvPr id="5" name="Espaço Reservado para Conteúdo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606CB46F-0D66-4B98-87E6-EDA3D394B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03" y="2766149"/>
            <a:ext cx="6281738" cy="295437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B1BF9C-8140-445F-94B3-BCA232D151DE}"/>
              </a:ext>
            </a:extLst>
          </p:cNvPr>
          <p:cNvSpPr txBox="1"/>
          <p:nvPr/>
        </p:nvSpPr>
        <p:spPr>
          <a:xfrm>
            <a:off x="5050302" y="2165259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Logo antes de travar: </a:t>
            </a:r>
          </a:p>
        </p:txBody>
      </p:sp>
    </p:spTree>
    <p:extLst>
      <p:ext uri="{BB962C8B-B14F-4D97-AF65-F5344CB8AC3E}">
        <p14:creationId xmlns:p14="http://schemas.microsoft.com/office/powerpoint/2010/main" val="10056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F3A6C-1914-4779-9260-AEC97AC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Artigo:</a:t>
            </a:r>
          </a:p>
        </p:txBody>
      </p:sp>
      <p:pic>
        <p:nvPicPr>
          <p:cNvPr id="5" name="Espaço Reservado para Conteúdo 4" descr="Uma imagem contendo captura de tela, monitor, computador, laptop&#10;&#10;Descrição gerada automaticamente">
            <a:extLst>
              <a:ext uri="{FF2B5EF4-FFF2-40B4-BE49-F238E27FC236}">
                <a16:creationId xmlns:a16="http://schemas.microsoft.com/office/drawing/2014/main" id="{17A901E5-94CF-402C-88B1-E3233F38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78" t="11508" r="24714" b="64593"/>
          <a:stretch/>
        </p:blipFill>
        <p:spPr>
          <a:xfrm>
            <a:off x="5401992" y="2092735"/>
            <a:ext cx="5162843" cy="2672530"/>
          </a:xfrm>
        </p:spPr>
      </p:pic>
    </p:spTree>
    <p:extLst>
      <p:ext uri="{BB962C8B-B14F-4D97-AF65-F5344CB8AC3E}">
        <p14:creationId xmlns:p14="http://schemas.microsoft.com/office/powerpoint/2010/main" val="277895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B3498-E60B-46B2-AB78-C009110F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Fractais</a:t>
            </a:r>
          </a:p>
        </p:txBody>
      </p:sp>
      <p:pic>
        <p:nvPicPr>
          <p:cNvPr id="5" name="Espaço Reservado para Conteúdo 4" descr="Uma imagem contendo árvore&#10;&#10;Descrição gerada automaticamente">
            <a:extLst>
              <a:ext uri="{FF2B5EF4-FFF2-40B4-BE49-F238E27FC236}">
                <a16:creationId xmlns:a16="http://schemas.microsoft.com/office/drawing/2014/main" id="{6A4992DD-C84A-40DE-A395-C8709BDB4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94" t="1550" r="15980" b="2057"/>
          <a:stretch/>
        </p:blipFill>
        <p:spPr>
          <a:xfrm>
            <a:off x="4718489" y="291904"/>
            <a:ext cx="3370434" cy="3137096"/>
          </a:xfrm>
        </p:spPr>
      </p:pic>
      <p:pic>
        <p:nvPicPr>
          <p:cNvPr id="7" name="Imagem 6" descr="Uma imagem contendo casa de passarinho&#10;&#10;Descrição gerada automaticamente">
            <a:extLst>
              <a:ext uri="{FF2B5EF4-FFF2-40B4-BE49-F238E27FC236}">
                <a16:creationId xmlns:a16="http://schemas.microsoft.com/office/drawing/2014/main" id="{2077F1B4-7E79-4811-ADCF-824FD91E9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15" t="2233" r="23039" b="5003"/>
          <a:stretch/>
        </p:blipFill>
        <p:spPr>
          <a:xfrm>
            <a:off x="7804392" y="2672862"/>
            <a:ext cx="362078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877AD-9AEF-400A-A505-C84A34D0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391205-40F7-4632-8542-4C1839A5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Movimento aleatório de partículas (</a:t>
            </a:r>
            <a:r>
              <a:rPr lang="pt-BR" dirty="0" err="1"/>
              <a:t>lib</a:t>
            </a:r>
            <a:r>
              <a:rPr lang="pt-BR" dirty="0"/>
              <a:t> </a:t>
            </a:r>
            <a:r>
              <a:rPr lang="pt-BR" dirty="0" err="1"/>
              <a:t>rand</a:t>
            </a:r>
            <a:r>
              <a:rPr lang="pt-BR" dirty="0"/>
              <a:t> C++);</a:t>
            </a:r>
          </a:p>
          <a:p>
            <a:r>
              <a:rPr lang="pt-BR" dirty="0"/>
              <a:t>Limitação : função bar;</a:t>
            </a:r>
          </a:p>
          <a:p>
            <a:r>
              <a:rPr lang="pt-BR" dirty="0"/>
              <a:t>“Agregação” – sistema de cores;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74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A3C82-60C4-4CBA-9861-1FA58A2E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de cada tópico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88BA7-ECD1-4F22-98B7-95C46C4B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importante reconhecer parâmetros que comprovem aleatoriedade do sistema a ser simulado;</a:t>
            </a:r>
          </a:p>
          <a:p>
            <a:r>
              <a:rPr lang="pt-BR" dirty="0"/>
              <a:t>Sistemas limitados: interesse em aplicações médicas.</a:t>
            </a:r>
          </a:p>
          <a:p>
            <a:r>
              <a:rPr lang="pt-BR" dirty="0"/>
              <a:t>Desenvolvimento de estruturas para estudo.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4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CDC1-CD9F-4F0A-B2E8-5314ACD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biblioteca utilizada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8CECC-09A9-4EEC-9BDF-1F3D4BA8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Graphics.h</a:t>
            </a:r>
            <a:r>
              <a:rPr lang="pt-BR" dirty="0"/>
              <a:t>;</a:t>
            </a:r>
          </a:p>
          <a:p>
            <a:r>
              <a:rPr lang="pt-BR" dirty="0"/>
              <a:t>Funções: </a:t>
            </a:r>
          </a:p>
          <a:p>
            <a:pPr marL="0" indent="0">
              <a:buNone/>
            </a:pPr>
            <a:r>
              <a:rPr lang="pt-BR" dirty="0"/>
              <a:t>-</a:t>
            </a:r>
            <a:r>
              <a:rPr lang="pt-BR" dirty="0" err="1"/>
              <a:t>detectgraph</a:t>
            </a:r>
            <a:r>
              <a:rPr lang="pt-BR" dirty="0"/>
              <a:t>(driver, </a:t>
            </a:r>
            <a:r>
              <a:rPr lang="pt-BR" dirty="0" err="1"/>
              <a:t>mode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-</a:t>
            </a:r>
            <a:r>
              <a:rPr lang="pt-BR" dirty="0" err="1"/>
              <a:t>setfillstyle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-bar(lado1,lado1,base,topo)</a:t>
            </a:r>
          </a:p>
          <a:p>
            <a:pPr marL="0" indent="0">
              <a:buNone/>
            </a:pPr>
            <a:r>
              <a:rPr lang="pt-BR" dirty="0"/>
              <a:t> -</a:t>
            </a:r>
            <a:r>
              <a:rPr lang="pt-BR" dirty="0" err="1"/>
              <a:t>getpixel</a:t>
            </a:r>
            <a:r>
              <a:rPr lang="pt-BR" dirty="0"/>
              <a:t>() ~ (retorna a cor)</a:t>
            </a:r>
          </a:p>
          <a:p>
            <a:pPr marL="0" indent="0">
              <a:buNone/>
            </a:pPr>
            <a:r>
              <a:rPr lang="pt-BR" dirty="0"/>
              <a:t> -</a:t>
            </a:r>
            <a:r>
              <a:rPr lang="pt-BR" dirty="0" err="1"/>
              <a:t>getch</a:t>
            </a:r>
            <a:r>
              <a:rPr lang="pt-BR" dirty="0"/>
              <a:t>()</a:t>
            </a:r>
          </a:p>
          <a:p>
            <a:r>
              <a:rPr lang="pt-BR" dirty="0"/>
              <a:t>Sobre o sistema de cores.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9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E1E31-45E6-4E18-B78B-801B1FCD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código:</a:t>
            </a:r>
          </a:p>
        </p:txBody>
      </p:sp>
      <p:pic>
        <p:nvPicPr>
          <p:cNvPr id="5" name="Espaço Reservado para Conteúdo 4" descr="Uma imagem contendo captura de tela, monitor, computador&#10;&#10;Descrição gerada automaticamente">
            <a:extLst>
              <a:ext uri="{FF2B5EF4-FFF2-40B4-BE49-F238E27FC236}">
                <a16:creationId xmlns:a16="http://schemas.microsoft.com/office/drawing/2014/main" id="{3FA3092A-5407-4830-B75A-8E7272C15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58" t="15491" r="52483" b="7634"/>
          <a:stretch/>
        </p:blipFill>
        <p:spPr>
          <a:xfrm>
            <a:off x="6329337" y="3484641"/>
            <a:ext cx="2950107" cy="3373359"/>
          </a:xfrm>
        </p:spPr>
      </p:pic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1A526E9C-09AE-4754-8ABC-43A616926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62" t="17214" r="55000" b="13828"/>
          <a:stretch/>
        </p:blipFill>
        <p:spPr>
          <a:xfrm>
            <a:off x="6329338" y="63124"/>
            <a:ext cx="2950108" cy="35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A9132-2F62-4AB9-B7B8-5322DE4B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Resultados:</a:t>
            </a:r>
          </a:p>
        </p:txBody>
      </p:sp>
      <p:pic>
        <p:nvPicPr>
          <p:cNvPr id="5" name="Espaço Reservado para Conteúdo 4" descr="Uma imagem contendo relógio, objeto, interior&#10;&#10;Descrição gerada automaticamente">
            <a:extLst>
              <a:ext uri="{FF2B5EF4-FFF2-40B4-BE49-F238E27FC236}">
                <a16:creationId xmlns:a16="http://schemas.microsoft.com/office/drawing/2014/main" id="{8EF1709F-7BE1-4342-9B32-8273C4742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1875742"/>
            <a:ext cx="6281738" cy="310651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B7D457-BCEB-4F30-B6FD-3C9353825EA8}"/>
              </a:ext>
            </a:extLst>
          </p:cNvPr>
          <p:cNvSpPr txBox="1"/>
          <p:nvPr/>
        </p:nvSpPr>
        <p:spPr>
          <a:xfrm>
            <a:off x="5021631" y="11535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Situação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111516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B364B-CFA9-4A10-BD5A-B345F5ED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Desenvolvendo no tempo:</a:t>
            </a:r>
          </a:p>
        </p:txBody>
      </p:sp>
      <p:pic>
        <p:nvPicPr>
          <p:cNvPr id="5" name="Espaço Reservado para Conteúdo 4" descr="Uma imagem contendo relógio, objeto, parede, interior&#10;&#10;Descrição gerada automaticamente">
            <a:extLst>
              <a:ext uri="{FF2B5EF4-FFF2-40B4-BE49-F238E27FC236}">
                <a16:creationId xmlns:a16="http://schemas.microsoft.com/office/drawing/2014/main" id="{0BD837CC-2CBC-4A36-99A0-E4F720C97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055" y="435989"/>
            <a:ext cx="5388244" cy="2605721"/>
          </a:xfrm>
        </p:spPr>
      </p:pic>
      <p:pic>
        <p:nvPicPr>
          <p:cNvPr id="7" name="Imagem 6" descr="Uma imagem contendo relógio, objeto, parede&#10;&#10;Descrição gerada automaticamente">
            <a:extLst>
              <a:ext uri="{FF2B5EF4-FFF2-40B4-BE49-F238E27FC236}">
                <a16:creationId xmlns:a16="http://schemas.microsoft.com/office/drawing/2014/main" id="{0761C8BB-60E1-45CF-8439-581BE8F5F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"/>
          <a:stretch/>
        </p:blipFill>
        <p:spPr>
          <a:xfrm>
            <a:off x="5517197" y="3816291"/>
            <a:ext cx="5355102" cy="27299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BEC00C-FC82-4183-AA5B-9CCB8664C493}"/>
              </a:ext>
            </a:extLst>
          </p:cNvPr>
          <p:cNvSpPr txBox="1"/>
          <p:nvPr/>
        </p:nvSpPr>
        <p:spPr>
          <a:xfrm>
            <a:off x="5484055" y="0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305107-BB94-4CFA-BF8F-7CB9E62CF592}"/>
              </a:ext>
            </a:extLst>
          </p:cNvPr>
          <p:cNvSpPr txBox="1"/>
          <p:nvPr/>
        </p:nvSpPr>
        <p:spPr>
          <a:xfrm>
            <a:off x="5484055" y="3208814"/>
            <a:ext cx="79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9331923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26</TotalTime>
  <Words>145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“Diffusion limited agregation”</vt:lpstr>
      <vt:lpstr>Artigo:</vt:lpstr>
      <vt:lpstr>Exemplos de Fractais</vt:lpstr>
      <vt:lpstr>Como funciona</vt:lpstr>
      <vt:lpstr>Importância de cada tópico</vt:lpstr>
      <vt:lpstr>Sobre a biblioteca utilizada</vt:lpstr>
      <vt:lpstr>Meu código:</vt:lpstr>
      <vt:lpstr>Resultados:</vt:lpstr>
      <vt:lpstr>Desenvolvendo no tempo: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“Diffusion limited agregation”</dc:title>
  <dc:creator>Ruben Esteche</dc:creator>
  <cp:lastModifiedBy>Ruben Esteche</cp:lastModifiedBy>
  <cp:revision>3</cp:revision>
  <dcterms:created xsi:type="dcterms:W3CDTF">2018-12-14T11:41:13Z</dcterms:created>
  <dcterms:modified xsi:type="dcterms:W3CDTF">2018-12-14T12:07:49Z</dcterms:modified>
</cp:coreProperties>
</file>