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4"/>
  </p:normalViewPr>
  <p:slideViewPr>
    <p:cSldViewPr snapToGrid="0" snapToObjects="1">
      <p:cViewPr varScale="1">
        <p:scale>
          <a:sx n="84" d="100"/>
          <a:sy n="84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27.09.19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/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216000" tIns="36000" rIns="0" bIns="3600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lang="de-DE" b="1">
                    <a:solidFill>
                      <a:schemeClr val="tx1"/>
                    </a:solidFill>
                    <a:latin typeface="Times" pitchFamily="2" charset="0"/>
                  </a:rPr>
                  <a:t>Falls 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  <a:r>
                  <a:rPr lang="de-DE" b="1" baseline="30000" dirty="0">
                    <a:solidFill>
                      <a:schemeClr val="tx1"/>
                    </a:solidFill>
                    <a:latin typeface="Times" pitchFamily="2" charset="0"/>
                  </a:rPr>
                  <a:t>2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 &lt; Grenzwert: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GPS-Messung;</a:t>
                </a:r>
              </a:p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Sonst: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IMU-Sensor;</a:t>
                </a:r>
              </a:p>
            </p:txBody>
          </p:sp>
        </mc:Choice>
        <mc:Fallback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2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4</cp:revision>
  <dcterms:created xsi:type="dcterms:W3CDTF">2019-09-24T09:13:39Z</dcterms:created>
  <dcterms:modified xsi:type="dcterms:W3CDTF">2019-09-27T13:14:36Z</dcterms:modified>
</cp:coreProperties>
</file>