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Markierung">
            <a:extLst>
              <a:ext uri="{FF2B5EF4-FFF2-40B4-BE49-F238E27FC236}">
                <a16:creationId xmlns:a16="http://schemas.microsoft.com/office/drawing/2014/main" id="{945A79CE-40E9-1B40-B2B1-A81CE5DC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61" y="683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F843B0-8AA6-9243-99C4-2D4DFA208CB4}"/>
              </a:ext>
            </a:extLst>
          </p:cNvPr>
          <p:cNvCxnSpPr/>
          <p:nvPr/>
        </p:nvCxnSpPr>
        <p:spPr>
          <a:xfrm>
            <a:off x="3513220" y="3385066"/>
            <a:ext cx="4836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9DC1EE8-25B3-0B4A-B331-68F32757E577}"/>
              </a:ext>
            </a:extLst>
          </p:cNvPr>
          <p:cNvCxnSpPr/>
          <p:nvPr/>
        </p:nvCxnSpPr>
        <p:spPr>
          <a:xfrm>
            <a:off x="6096000" y="992605"/>
            <a:ext cx="0" cy="4872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F6F-0556-024B-9FDF-45ACE9252B64}"/>
              </a:ext>
            </a:extLst>
          </p:cNvPr>
          <p:cNvSpPr txBox="1"/>
          <p:nvPr/>
        </p:nvSpPr>
        <p:spPr>
          <a:xfrm>
            <a:off x="5931568" y="7200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FC502-3184-1940-8E13-8DB02BC71DFD}"/>
              </a:ext>
            </a:extLst>
          </p:cNvPr>
          <p:cNvSpPr txBox="1"/>
          <p:nvPr/>
        </p:nvSpPr>
        <p:spPr>
          <a:xfrm>
            <a:off x="8349916" y="3200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EFC715-1E1F-8B4F-8F63-07ED7DC45777}"/>
              </a:ext>
            </a:extLst>
          </p:cNvPr>
          <p:cNvSpPr txBox="1"/>
          <p:nvPr/>
        </p:nvSpPr>
        <p:spPr>
          <a:xfrm>
            <a:off x="5950768" y="583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5381A0-EC7B-584F-A31D-437F0D976D97}"/>
              </a:ext>
            </a:extLst>
          </p:cNvPr>
          <p:cNvSpPr txBox="1"/>
          <p:nvPr/>
        </p:nvSpPr>
        <p:spPr>
          <a:xfrm>
            <a:off x="3176268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236A2D-95BF-D04B-942F-A3F32236F3ED}"/>
              </a:ext>
            </a:extLst>
          </p:cNvPr>
          <p:cNvCxnSpPr/>
          <p:nvPr/>
        </p:nvCxnSpPr>
        <p:spPr>
          <a:xfrm flipV="1">
            <a:off x="6096000" y="1997242"/>
            <a:ext cx="1231232" cy="13878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7B64B76-048F-7B44-B76A-2F2C9086CD77}"/>
              </a:ext>
            </a:extLst>
          </p:cNvPr>
          <p:cNvSpPr txBox="1"/>
          <p:nvPr/>
        </p:nvSpPr>
        <p:spPr>
          <a:xfrm rot="18587947">
            <a:off x="6365353" y="2321822"/>
            <a:ext cx="48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res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17F2546-9071-2342-8FE3-56A3BD27A03E}"/>
              </a:ext>
            </a:extLst>
          </p:cNvPr>
          <p:cNvCxnSpPr/>
          <p:nvPr/>
        </p:nvCxnSpPr>
        <p:spPr>
          <a:xfrm>
            <a:off x="6096000" y="3385066"/>
            <a:ext cx="1231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CE150FF-9A71-A14A-9669-0AAADC499DEE}"/>
              </a:ext>
            </a:extLst>
          </p:cNvPr>
          <p:cNvSpPr txBox="1"/>
          <p:nvPr/>
        </p:nvSpPr>
        <p:spPr>
          <a:xfrm>
            <a:off x="6465395" y="33850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736572-5FEC-F540-954C-81698648573F}"/>
              </a:ext>
            </a:extLst>
          </p:cNvPr>
          <p:cNvCxnSpPr/>
          <p:nvPr/>
        </p:nvCxnSpPr>
        <p:spPr>
          <a:xfrm flipV="1">
            <a:off x="7327232" y="1997242"/>
            <a:ext cx="0" cy="138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C7D1E1C-B6B9-BB4E-B723-85E7A80D6E81}"/>
              </a:ext>
            </a:extLst>
          </p:cNvPr>
          <p:cNvSpPr txBox="1"/>
          <p:nvPr/>
        </p:nvSpPr>
        <p:spPr>
          <a:xfrm>
            <a:off x="7327232" y="2506488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lat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/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54C8C-1B5A-C344-9ED2-0E8CBD596F76}"/>
              </a:ext>
            </a:extLst>
          </p:cNvPr>
          <p:cNvSpPr/>
          <p:nvPr/>
        </p:nvSpPr>
        <p:spPr>
          <a:xfrm>
            <a:off x="1766636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C2FDA1-22DE-2B4B-B6CC-C30F6CA33701}"/>
              </a:ext>
            </a:extLst>
          </p:cNvPr>
          <p:cNvSpPr/>
          <p:nvPr/>
        </p:nvSpPr>
        <p:spPr>
          <a:xfrm>
            <a:off x="4012535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DWD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6A1E2A-5D22-AF4B-85AC-00C0484901AB}"/>
              </a:ext>
            </a:extLst>
          </p:cNvPr>
          <p:cNvSpPr/>
          <p:nvPr/>
        </p:nvSpPr>
        <p:spPr>
          <a:xfrm>
            <a:off x="6258434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7F132-6A67-D54F-AAE7-920B2B67ABFA}"/>
              </a:ext>
            </a:extLst>
          </p:cNvPr>
          <p:cNvSpPr/>
          <p:nvPr/>
        </p:nvSpPr>
        <p:spPr>
          <a:xfrm>
            <a:off x="8504333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Vgl.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022D632-06D5-9740-8934-EF645FA56A9C}"/>
              </a:ext>
            </a:extLst>
          </p:cNvPr>
          <p:cNvCxnSpPr/>
          <p:nvPr/>
        </p:nvCxnSpPr>
        <p:spPr>
          <a:xfrm>
            <a:off x="3029952" y="3429000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8F99-D80C-CF4D-82A7-C23AC3A77753}"/>
              </a:ext>
            </a:extLst>
          </p:cNvPr>
          <p:cNvCxnSpPr/>
          <p:nvPr/>
        </p:nvCxnSpPr>
        <p:spPr>
          <a:xfrm>
            <a:off x="5275851" y="3412958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66684E5-1348-CB44-83F3-04A62AB90652}"/>
              </a:ext>
            </a:extLst>
          </p:cNvPr>
          <p:cNvCxnSpPr/>
          <p:nvPr/>
        </p:nvCxnSpPr>
        <p:spPr>
          <a:xfrm>
            <a:off x="7521750" y="3396916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3A1C3D-139E-0640-97AC-CBD5B5F68B90}"/>
              </a:ext>
            </a:extLst>
          </p:cNvPr>
          <p:cNvCxnSpPr>
            <a:cxnSpLocks/>
          </p:cNvCxnSpPr>
          <p:nvPr/>
        </p:nvCxnSpPr>
        <p:spPr>
          <a:xfrm flipH="1">
            <a:off x="3029952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5D7EE-D77A-5143-AC0B-0E6D86A353D5}"/>
              </a:ext>
            </a:extLst>
          </p:cNvPr>
          <p:cNvCxnSpPr>
            <a:cxnSpLocks/>
          </p:cNvCxnSpPr>
          <p:nvPr/>
        </p:nvCxnSpPr>
        <p:spPr>
          <a:xfrm flipH="1">
            <a:off x="5275851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D797117-2098-9446-971B-342D7BCE9B15}"/>
              </a:ext>
            </a:extLst>
          </p:cNvPr>
          <p:cNvCxnSpPr>
            <a:cxnSpLocks/>
          </p:cNvCxnSpPr>
          <p:nvPr/>
        </p:nvCxnSpPr>
        <p:spPr>
          <a:xfrm flipH="1">
            <a:off x="7521750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0765741-E841-304A-9EEB-56038A527CA7}"/>
              </a:ext>
            </a:extLst>
          </p:cNvPr>
          <p:cNvSpPr txBox="1"/>
          <p:nvPr/>
        </p:nvSpPr>
        <p:spPr>
          <a:xfrm>
            <a:off x="3362385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6970905-8346-674A-8DAB-18F711210E6F}"/>
              </a:ext>
            </a:extLst>
          </p:cNvPr>
          <p:cNvSpPr txBox="1"/>
          <p:nvPr/>
        </p:nvSpPr>
        <p:spPr>
          <a:xfrm>
            <a:off x="5608284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B5FF19-8341-BC47-B32D-398DD1874D2E}"/>
              </a:ext>
            </a:extLst>
          </p:cNvPr>
          <p:cNvSpPr txBox="1"/>
          <p:nvPr/>
        </p:nvSpPr>
        <p:spPr>
          <a:xfrm>
            <a:off x="7854183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E45FC69-97EA-9346-A8CE-67E2E4F308B0}"/>
              </a:ext>
            </a:extLst>
          </p:cNvPr>
          <p:cNvSpPr txBox="1"/>
          <p:nvPr/>
        </p:nvSpPr>
        <p:spPr>
          <a:xfrm>
            <a:off x="3362385" y="29916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DAED9C-9093-414E-A7E9-2D0B116F44D7}"/>
              </a:ext>
            </a:extLst>
          </p:cNvPr>
          <p:cNvSpPr txBox="1"/>
          <p:nvPr/>
        </p:nvSpPr>
        <p:spPr>
          <a:xfrm>
            <a:off x="5608284" y="2987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BEADCC4-BF12-0847-BFC8-4B318027D593}"/>
              </a:ext>
            </a:extLst>
          </p:cNvPr>
          <p:cNvSpPr txBox="1"/>
          <p:nvPr/>
        </p:nvSpPr>
        <p:spPr>
          <a:xfrm>
            <a:off x="7854183" y="29827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077E47-FE8E-114A-BEDA-774580445063}"/>
              </a:ext>
            </a:extLst>
          </p:cNvPr>
          <p:cNvSpPr/>
          <p:nvPr/>
        </p:nvSpPr>
        <p:spPr>
          <a:xfrm>
            <a:off x="2885577" y="513347"/>
            <a:ext cx="1263316" cy="12512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Sensor-Fusion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1AFC847-CFE2-4742-B819-DD7768B4427F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379802" y="1581385"/>
            <a:ext cx="690783" cy="1374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36E30E7-3CAC-4E42-8C46-06837AAC4E8B}"/>
              </a:ext>
            </a:extLst>
          </p:cNvPr>
          <p:cNvSpPr txBox="1"/>
          <p:nvPr/>
        </p:nvSpPr>
        <p:spPr>
          <a:xfrm>
            <a:off x="2454645" y="20394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C3B6420-0E1C-2944-AE8A-8A08C74CF062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3963885" y="1581385"/>
            <a:ext cx="661816" cy="14102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E893954-2266-5F40-AD3A-84E9CF34772E}"/>
              </a:ext>
            </a:extLst>
          </p:cNvPr>
          <p:cNvSpPr txBox="1"/>
          <p:nvPr/>
        </p:nvSpPr>
        <p:spPr>
          <a:xfrm>
            <a:off x="4248729" y="20325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66" name="Gebogener Pfeil 65">
            <a:extLst>
              <a:ext uri="{FF2B5EF4-FFF2-40B4-BE49-F238E27FC236}">
                <a16:creationId xmlns:a16="http://schemas.microsoft.com/office/drawing/2014/main" id="{F56C640A-B7FE-A84C-8478-BEC367382414}"/>
              </a:ext>
            </a:extLst>
          </p:cNvPr>
          <p:cNvSpPr/>
          <p:nvPr/>
        </p:nvSpPr>
        <p:spPr>
          <a:xfrm rot="2515012">
            <a:off x="3434495" y="142033"/>
            <a:ext cx="1058779" cy="1251284"/>
          </a:xfrm>
          <a:prstGeom prst="circularArrow">
            <a:avLst>
              <a:gd name="adj1" fmla="val 5089"/>
              <a:gd name="adj2" fmla="val 812982"/>
              <a:gd name="adj3" fmla="val 21036457"/>
              <a:gd name="adj4" fmla="val 10800000"/>
              <a:gd name="adj5" fmla="val 92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3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153EE7-423F-8642-A699-3DE8A724AD5F}"/>
              </a:ext>
            </a:extLst>
          </p:cNvPr>
          <p:cNvSpPr/>
          <p:nvPr/>
        </p:nvSpPr>
        <p:spPr>
          <a:xfrm>
            <a:off x="4399547" y="2616868"/>
            <a:ext cx="3392905" cy="16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Schätzer</a:t>
            </a:r>
          </a:p>
        </p:txBody>
      </p:sp>
    </p:spTree>
    <p:extLst>
      <p:ext uri="{BB962C8B-B14F-4D97-AF65-F5344CB8AC3E}">
        <p14:creationId xmlns:p14="http://schemas.microsoft.com/office/powerpoint/2010/main" val="34015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11</cp:revision>
  <dcterms:created xsi:type="dcterms:W3CDTF">2019-09-24T09:13:39Z</dcterms:created>
  <dcterms:modified xsi:type="dcterms:W3CDTF">2019-11-12T15:24:10Z</dcterms:modified>
</cp:coreProperties>
</file>