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 xmlns="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CA1FB-EFB7-2640-9F50-A7577B8B13E1}"/>
              </a:ext>
            </a:extLst>
          </p:cNvPr>
          <p:cNvSpPr txBox="1"/>
          <p:nvPr/>
        </p:nvSpPr>
        <p:spPr>
          <a:xfrm>
            <a:off x="622932" y="30157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Position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F843B0-8AA6-9243-99C4-2D4DFA208CB4}"/>
              </a:ext>
            </a:extLst>
          </p:cNvPr>
          <p:cNvCxnSpPr/>
          <p:nvPr/>
        </p:nvCxnSpPr>
        <p:spPr>
          <a:xfrm>
            <a:off x="3513220" y="3385066"/>
            <a:ext cx="483669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9DC1EE8-25B3-0B4A-B331-68F32757E577}"/>
              </a:ext>
            </a:extLst>
          </p:cNvPr>
          <p:cNvCxnSpPr/>
          <p:nvPr/>
        </p:nvCxnSpPr>
        <p:spPr>
          <a:xfrm>
            <a:off x="6096000" y="992605"/>
            <a:ext cx="0" cy="4872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F6F-0556-024B-9FDF-45ACE9252B64}"/>
              </a:ext>
            </a:extLst>
          </p:cNvPr>
          <p:cNvSpPr txBox="1"/>
          <p:nvPr/>
        </p:nvSpPr>
        <p:spPr>
          <a:xfrm>
            <a:off x="5931568" y="7200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1FC502-3184-1940-8E13-8DB02BC71DFD}"/>
              </a:ext>
            </a:extLst>
          </p:cNvPr>
          <p:cNvSpPr txBox="1"/>
          <p:nvPr/>
        </p:nvSpPr>
        <p:spPr>
          <a:xfrm>
            <a:off x="8349916" y="3200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EFC715-1E1F-8B4F-8F63-07ED7DC45777}"/>
              </a:ext>
            </a:extLst>
          </p:cNvPr>
          <p:cNvSpPr txBox="1"/>
          <p:nvPr/>
        </p:nvSpPr>
        <p:spPr>
          <a:xfrm>
            <a:off x="5950768" y="58374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5381A0-EC7B-584F-A31D-437F0D976D97}"/>
              </a:ext>
            </a:extLst>
          </p:cNvPr>
          <p:cNvSpPr txBox="1"/>
          <p:nvPr/>
        </p:nvSpPr>
        <p:spPr>
          <a:xfrm>
            <a:off x="3176268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B236A2D-95BF-D04B-942F-A3F32236F3ED}"/>
              </a:ext>
            </a:extLst>
          </p:cNvPr>
          <p:cNvCxnSpPr/>
          <p:nvPr/>
        </p:nvCxnSpPr>
        <p:spPr>
          <a:xfrm flipV="1">
            <a:off x="6096000" y="1997242"/>
            <a:ext cx="1231232" cy="13878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7B64B76-048F-7B44-B76A-2F2C9086CD77}"/>
              </a:ext>
            </a:extLst>
          </p:cNvPr>
          <p:cNvSpPr txBox="1"/>
          <p:nvPr/>
        </p:nvSpPr>
        <p:spPr>
          <a:xfrm rot="18587947">
            <a:off x="6365353" y="2321822"/>
            <a:ext cx="48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res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17F2546-9071-2342-8FE3-56A3BD27A03E}"/>
              </a:ext>
            </a:extLst>
          </p:cNvPr>
          <p:cNvCxnSpPr/>
          <p:nvPr/>
        </p:nvCxnSpPr>
        <p:spPr>
          <a:xfrm>
            <a:off x="6096000" y="3385066"/>
            <a:ext cx="1231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CE150FF-9A71-A14A-9669-0AAADC499DEE}"/>
              </a:ext>
            </a:extLst>
          </p:cNvPr>
          <p:cNvSpPr txBox="1"/>
          <p:nvPr/>
        </p:nvSpPr>
        <p:spPr>
          <a:xfrm>
            <a:off x="6465395" y="33850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736572-5FEC-F540-954C-81698648573F}"/>
              </a:ext>
            </a:extLst>
          </p:cNvPr>
          <p:cNvCxnSpPr/>
          <p:nvPr/>
        </p:nvCxnSpPr>
        <p:spPr>
          <a:xfrm flipV="1">
            <a:off x="7327232" y="1997242"/>
            <a:ext cx="0" cy="138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C7D1E1C-B6B9-BB4E-B723-85E7A80D6E81}"/>
              </a:ext>
            </a:extLst>
          </p:cNvPr>
          <p:cNvSpPr txBox="1"/>
          <p:nvPr/>
        </p:nvSpPr>
        <p:spPr>
          <a:xfrm>
            <a:off x="7327232" y="2506488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lat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/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3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6</cp:revision>
  <dcterms:created xsi:type="dcterms:W3CDTF">2019-09-24T09:13:39Z</dcterms:created>
  <dcterms:modified xsi:type="dcterms:W3CDTF">2019-10-03T08:28:54Z</dcterms:modified>
</cp:coreProperties>
</file>