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4960-B7E3-1C4D-9CF5-DF400B3E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39ECB-9FE1-C142-B4DE-4AD9BBB9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E6A-1EA8-8D45-8085-991BDE3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0DDF2-DFE2-7E42-B446-94CFAE2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4A5B2-B643-E646-847F-501677C4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B30D-5D61-114A-A870-F42EDFA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95EBE4-595F-3946-A8AE-4CC27368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237C9-3ADD-3D4A-BD47-B001A5EF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14541-721D-A343-8A7D-8ADABDE7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E862C-F00F-7A42-BFF6-7E5F7C33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C688D-E02C-4147-9A41-B848ED0D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68A4C-A2C5-C945-BAEB-867760E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60CB5-A752-0B4A-820D-A6677D7B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56F9-A032-1645-9323-41AD96B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F1A00-3AAB-CC4A-81D9-93F7DCD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0B3D-FBD1-AD43-BE95-6EDCE57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751C-7F16-4944-9212-7CED0EED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97CED-36C9-C747-AB13-84D2B12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BB08-51A8-504A-9F8B-B1DD724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79B9-9032-3845-895F-2A292D10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0A87-113E-984E-AAD3-BB058AF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A74B2-862D-E44F-8872-C7B1F0E6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F526-3375-7E43-982B-2CCAB81A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9DD2D-16A9-5644-85D9-EF8963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8F72A-BC73-184A-85F2-3C9E6BA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5707-CFE1-574E-8BA5-0D55CAF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A8B72-B7A2-6D44-917B-499DF6C6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8005C-6B08-204E-81D9-8BBD5926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09CE1-0E1A-F445-8D59-8FCD7D4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A178F-D8BD-6747-9553-48B1D05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903FC-CED0-534C-9BE2-4BB13DD3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BA0E-5C4A-AF43-8CC0-6C3D331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04E8A-65B2-2A42-A577-CCEAD599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2842-98A8-E042-A82E-6CD6CDE6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7693F-45C9-8C44-BF7E-49ADE588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E14A3C-CA83-2D4A-BCC6-F447DF7A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CA979-AE37-224F-B544-C472553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2B6FE1-9549-B24F-9200-8411FCF5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C2CE64-398C-8140-99B5-70BC819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F579-AB27-7048-9B03-60803F6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E11904-00BB-0044-896E-F235192F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3F3DD-734B-6348-BB55-824BED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AA6436-CF99-A846-BE0F-291F1AC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5C5C5-68C3-B349-A55C-CA5B214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22AA9-D7F1-B24B-9E14-17CE1B6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DE127-A6F3-904B-8E97-9122993D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5F6D-30A4-B14F-9E97-DE6CF84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9CB6-D959-F54E-8867-01902B9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16B89-BD4F-3944-A311-2D335029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1E0A7-90C3-5740-803F-5906FAD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509F7-EE7B-FA49-9E9E-7FA27C8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15863-DAA2-F94B-8366-A7F1EF17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1792-A884-A542-9C8C-682E864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FB914-A19E-714D-A01E-2DF430C57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B02E-0828-5449-9521-AFF3065D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998FF-2E18-6045-8C92-5D96D6BD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02238-905D-D946-9D84-B54F13D6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9EC87-C892-5F4E-8AA0-26A25778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C144D-BD3C-2446-B5E6-34AD166D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3FC47-63B4-5543-B933-C4E6DC52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C6A9-1016-6249-965F-B31C742A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6905-8642-D147-B9E1-0B96FE24F1DC}" type="datetimeFigureOut">
              <a:rPr lang="de-DE" smtClean="0"/>
              <a:t>12.11.19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AE506-0040-1748-BC43-47201BB3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4A951-A73C-F441-B55F-E84D424A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rdkugel – Asien">
            <a:extLst>
              <a:ext uri="{FF2B5EF4-FFF2-40B4-BE49-F238E27FC236}">
                <a16:creationId xmlns:a16="http://schemas.microsoft.com/office/drawing/2014/main" id="{77541EB6-DDF3-504A-A396-8E8C5158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0" y="3429000"/>
            <a:ext cx="3086100" cy="3086100"/>
          </a:xfrm>
          <a:prstGeom prst="rect">
            <a:avLst/>
          </a:prstGeom>
        </p:spPr>
      </p:pic>
      <p:pic>
        <p:nvPicPr>
          <p:cNvPr id="6" name="Grafik 5" descr="Markierung">
            <a:extLst>
              <a:ext uri="{FF2B5EF4-FFF2-40B4-BE49-F238E27FC236}">
                <a16:creationId xmlns:a16="http://schemas.microsoft.com/office/drawing/2014/main" id="{F791259B-ADFD-9E4D-B14C-A2178B122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7350" y="2971800"/>
            <a:ext cx="914400" cy="914400"/>
          </a:xfrm>
          <a:prstGeom prst="rect">
            <a:avLst/>
          </a:prstGeom>
        </p:spPr>
      </p:pic>
      <p:pic>
        <p:nvPicPr>
          <p:cNvPr id="8" name="Grafik 7" descr="Satellit">
            <a:extLst>
              <a:ext uri="{FF2B5EF4-FFF2-40B4-BE49-F238E27FC236}">
                <a16:creationId xmlns:a16="http://schemas.microsoft.com/office/drawing/2014/main" id="{C2AEFDF2-1071-004D-91B8-EFADD510C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7987" y="2090739"/>
            <a:ext cx="914400" cy="914400"/>
          </a:xfrm>
          <a:prstGeom prst="rect">
            <a:avLst/>
          </a:prstGeom>
        </p:spPr>
      </p:pic>
      <p:pic>
        <p:nvPicPr>
          <p:cNvPr id="9" name="Grafik 8" descr="Satellit">
            <a:extLst>
              <a:ext uri="{FF2B5EF4-FFF2-40B4-BE49-F238E27FC236}">
                <a16:creationId xmlns:a16="http://schemas.microsoft.com/office/drawing/2014/main" id="{AA447086-402C-0E42-995E-C64F398AF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301286">
            <a:off x="5716948" y="1343782"/>
            <a:ext cx="914400" cy="914400"/>
          </a:xfrm>
          <a:prstGeom prst="rect">
            <a:avLst/>
          </a:prstGeom>
        </p:spPr>
      </p:pic>
      <p:pic>
        <p:nvPicPr>
          <p:cNvPr id="10" name="Grafik 9" descr="Satellit">
            <a:extLst>
              <a:ext uri="{FF2B5EF4-FFF2-40B4-BE49-F238E27FC236}">
                <a16:creationId xmlns:a16="http://schemas.microsoft.com/office/drawing/2014/main" id="{7CE24907-C053-084F-BB59-AAD466329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465084">
            <a:off x="4361117" y="2179905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48958E-3D23-024E-B09A-968CAFE47E4A}"/>
              </a:ext>
            </a:extLst>
          </p:cNvPr>
          <p:cNvSpPr/>
          <p:nvPr/>
        </p:nvSpPr>
        <p:spPr>
          <a:xfrm>
            <a:off x="4376737" y="114299"/>
            <a:ext cx="3552826" cy="3638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98EF01-39A9-EA4E-AD69-89DD3CD0E813}"/>
              </a:ext>
            </a:extLst>
          </p:cNvPr>
          <p:cNvSpPr/>
          <p:nvPr/>
        </p:nvSpPr>
        <p:spPr>
          <a:xfrm>
            <a:off x="3295650" y="1094055"/>
            <a:ext cx="3086100" cy="3086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A7A59A-7316-8C4C-BEDD-634F6F811CF7}"/>
              </a:ext>
            </a:extLst>
          </p:cNvPr>
          <p:cNvSpPr/>
          <p:nvPr/>
        </p:nvSpPr>
        <p:spPr>
          <a:xfrm>
            <a:off x="5358861" y="915723"/>
            <a:ext cx="3439857" cy="32644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Markierung">
            <a:extLst>
              <a:ext uri="{FF2B5EF4-FFF2-40B4-BE49-F238E27FC236}">
                <a16:creationId xmlns:a16="http://schemas.microsoft.com/office/drawing/2014/main" id="{945A79CE-40E9-1B40-B2B1-A81CE5DC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8861" y="683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/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216000" tIns="36000" rIns="0" bIns="3600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𝑙𝑎𝑡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ctr"/>
                <a:r>
                  <a:rPr lang="de-DE" b="1">
                    <a:solidFill>
                      <a:schemeClr val="tx1"/>
                    </a:solidFill>
                    <a:latin typeface="Times" pitchFamily="2" charset="0"/>
                  </a:rPr>
                  <a:t>Falls 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  <a:r>
                  <a:rPr lang="de-DE" b="1" baseline="30000" dirty="0">
                    <a:solidFill>
                      <a:schemeClr val="tx1"/>
                    </a:solidFill>
                    <a:latin typeface="Times" pitchFamily="2" charset="0"/>
                  </a:rPr>
                  <a:t>2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 &lt; Grenzwert: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GPS-Messung;</a:t>
                </a:r>
              </a:p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Sonst: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IMU-Sensor;</a:t>
                </a:r>
              </a:p>
            </p:txBody>
          </p:sp>
        </mc:Choice>
        <mc:Fallback xmlns="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2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CA1FB-EFB7-2640-9F50-A7577B8B13E1}"/>
              </a:ext>
            </a:extLst>
          </p:cNvPr>
          <p:cNvSpPr txBox="1"/>
          <p:nvPr/>
        </p:nvSpPr>
        <p:spPr>
          <a:xfrm>
            <a:off x="622932" y="3015734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Position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F843B0-8AA6-9243-99C4-2D4DFA208CB4}"/>
              </a:ext>
            </a:extLst>
          </p:cNvPr>
          <p:cNvCxnSpPr/>
          <p:nvPr/>
        </p:nvCxnSpPr>
        <p:spPr>
          <a:xfrm>
            <a:off x="3513220" y="3385066"/>
            <a:ext cx="483669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9DC1EE8-25B3-0B4A-B331-68F32757E577}"/>
              </a:ext>
            </a:extLst>
          </p:cNvPr>
          <p:cNvCxnSpPr/>
          <p:nvPr/>
        </p:nvCxnSpPr>
        <p:spPr>
          <a:xfrm>
            <a:off x="6096000" y="992605"/>
            <a:ext cx="0" cy="4872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2AE9F6F-0556-024B-9FDF-45ACE9252B64}"/>
              </a:ext>
            </a:extLst>
          </p:cNvPr>
          <p:cNvSpPr txBox="1"/>
          <p:nvPr/>
        </p:nvSpPr>
        <p:spPr>
          <a:xfrm>
            <a:off x="5931568" y="72007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1FC502-3184-1940-8E13-8DB02BC71DFD}"/>
              </a:ext>
            </a:extLst>
          </p:cNvPr>
          <p:cNvSpPr txBox="1"/>
          <p:nvPr/>
        </p:nvSpPr>
        <p:spPr>
          <a:xfrm>
            <a:off x="8349916" y="3200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EFC715-1E1F-8B4F-8F63-07ED7DC45777}"/>
              </a:ext>
            </a:extLst>
          </p:cNvPr>
          <p:cNvSpPr txBox="1"/>
          <p:nvPr/>
        </p:nvSpPr>
        <p:spPr>
          <a:xfrm>
            <a:off x="5950768" y="58374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5381A0-EC7B-584F-A31D-437F0D976D97}"/>
              </a:ext>
            </a:extLst>
          </p:cNvPr>
          <p:cNvSpPr txBox="1"/>
          <p:nvPr/>
        </p:nvSpPr>
        <p:spPr>
          <a:xfrm>
            <a:off x="3176268" y="3200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B236A2D-95BF-D04B-942F-A3F32236F3ED}"/>
              </a:ext>
            </a:extLst>
          </p:cNvPr>
          <p:cNvCxnSpPr/>
          <p:nvPr/>
        </p:nvCxnSpPr>
        <p:spPr>
          <a:xfrm flipV="1">
            <a:off x="6096000" y="1997242"/>
            <a:ext cx="1231232" cy="138782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7B64B76-048F-7B44-B76A-2F2C9086CD77}"/>
              </a:ext>
            </a:extLst>
          </p:cNvPr>
          <p:cNvSpPr txBox="1"/>
          <p:nvPr/>
        </p:nvSpPr>
        <p:spPr>
          <a:xfrm rot="18587947">
            <a:off x="6365353" y="2321822"/>
            <a:ext cx="48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res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17F2546-9071-2342-8FE3-56A3BD27A03E}"/>
              </a:ext>
            </a:extLst>
          </p:cNvPr>
          <p:cNvCxnSpPr/>
          <p:nvPr/>
        </p:nvCxnSpPr>
        <p:spPr>
          <a:xfrm>
            <a:off x="6096000" y="3385066"/>
            <a:ext cx="1231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CE150FF-9A71-A14A-9669-0AAADC499DEE}"/>
              </a:ext>
            </a:extLst>
          </p:cNvPr>
          <p:cNvSpPr txBox="1"/>
          <p:nvPr/>
        </p:nvSpPr>
        <p:spPr>
          <a:xfrm>
            <a:off x="6465395" y="33850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1736572-5FEC-F540-954C-81698648573F}"/>
              </a:ext>
            </a:extLst>
          </p:cNvPr>
          <p:cNvCxnSpPr/>
          <p:nvPr/>
        </p:nvCxnSpPr>
        <p:spPr>
          <a:xfrm flipV="1">
            <a:off x="7327232" y="1997242"/>
            <a:ext cx="0" cy="138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C7D1E1C-B6B9-BB4E-B723-85E7A80D6E81}"/>
              </a:ext>
            </a:extLst>
          </p:cNvPr>
          <p:cNvSpPr txBox="1"/>
          <p:nvPr/>
        </p:nvSpPr>
        <p:spPr>
          <a:xfrm>
            <a:off x="7327232" y="2506488"/>
            <a:ext cx="45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lat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/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03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153EE7-423F-8642-A699-3DE8A724AD5F}"/>
              </a:ext>
            </a:extLst>
          </p:cNvPr>
          <p:cNvSpPr/>
          <p:nvPr/>
        </p:nvSpPr>
        <p:spPr>
          <a:xfrm>
            <a:off x="4399547" y="2616868"/>
            <a:ext cx="3392905" cy="16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Schätzer</a:t>
            </a:r>
          </a:p>
        </p:txBody>
      </p:sp>
    </p:spTree>
    <p:extLst>
      <p:ext uri="{BB962C8B-B14F-4D97-AF65-F5344CB8AC3E}">
        <p14:creationId xmlns:p14="http://schemas.microsoft.com/office/powerpoint/2010/main" val="340152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Feingold, Riccardo Orion (STUDENTS)</dc:creator>
  <cp:lastModifiedBy>Feingold, Riccardo Orion (STUDENTS)</cp:lastModifiedBy>
  <cp:revision>13</cp:revision>
  <dcterms:created xsi:type="dcterms:W3CDTF">2019-09-24T09:13:39Z</dcterms:created>
  <dcterms:modified xsi:type="dcterms:W3CDTF">2019-11-13T12:45:06Z</dcterms:modified>
</cp:coreProperties>
</file>