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CCCA9-5C9E-4BE6-AF10-6624DB7A4FB3}" v="415" dt="2023-01-19T10:50:5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ki Fanni Anna" userId="e0db0430c5a8f024" providerId="Windows Live" clId="Web-{851CCCA9-5C9E-4BE6-AF10-6624DB7A4FB3}"/>
    <pc:docChg chg="addSld modSld addMainMaster delMainMaster">
      <pc:chgData name="Rajki Fanni Anna" userId="e0db0430c5a8f024" providerId="Windows Live" clId="Web-{851CCCA9-5C9E-4BE6-AF10-6624DB7A4FB3}" dt="2023-01-19T10:50:52.606" v="412"/>
      <pc:docMkLst>
        <pc:docMk/>
      </pc:docMkLst>
      <pc:sldChg chg="addSp delSp modSp mod setBg modClrScheme chgLayout">
        <pc:chgData name="Rajki Fanni Anna" userId="e0db0430c5a8f024" providerId="Windows Live" clId="Web-{851CCCA9-5C9E-4BE6-AF10-6624DB7A4FB3}" dt="2023-01-19T10:34:41.304" v="45"/>
        <pc:sldMkLst>
          <pc:docMk/>
          <pc:sldMk cId="356326839" sldId="256"/>
        </pc:sldMkLst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9" creationId="{E91DC736-0EF8-4F87-9146-EBF1D2EE4D3D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1" creationId="{097CD68E-23E3-4007-8847-CD0944C4F7BE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3" creationId="{AF2F604E-43BE-4DC3-B983-E071523364F8}"/>
          </ac:spMkLst>
        </pc:spChg>
        <pc:spChg chg="add del">
          <ac:chgData name="Rajki Fanni Anna" userId="e0db0430c5a8f024" providerId="Windows Live" clId="Web-{851CCCA9-5C9E-4BE6-AF10-6624DB7A4FB3}" dt="2023-01-19T10:34:41.195" v="44"/>
          <ac:spMkLst>
            <pc:docMk/>
            <pc:sldMk cId="356326839" sldId="256"/>
            <ac:spMk id="15" creationId="{08C9B587-E65E-4B52-B37C-ABEBB6E87928}"/>
          </ac:spMkLst>
        </pc:spChg>
        <pc:spChg chg="add">
          <ac:chgData name="Rajki Fanni Anna" userId="e0db0430c5a8f024" providerId="Windows Live" clId="Web-{851CCCA9-5C9E-4BE6-AF10-6624DB7A4FB3}" dt="2023-01-19T10:34:41.304" v="45"/>
          <ac:spMkLst>
            <pc:docMk/>
            <pc:sldMk cId="356326839" sldId="256"/>
            <ac:spMk id="17" creationId="{F2E5B6AE-5EFE-45F0-A2AE-ED771CA3D7DD}"/>
          </ac:spMkLst>
        </pc:spChg>
        <pc:picChg chg="add del">
          <ac:chgData name="Rajki Fanni Anna" userId="e0db0430c5a8f024" providerId="Windows Live" clId="Web-{851CCCA9-5C9E-4BE6-AF10-6624DB7A4FB3}" dt="2023-01-19T10:34:41.195" v="44"/>
          <ac:picMkLst>
            <pc:docMk/>
            <pc:sldMk cId="356326839" sldId="256"/>
            <ac:picMk id="4" creationId="{501981DB-792B-0313-C399-417EBEDF05D1}"/>
          </ac:picMkLst>
        </pc:picChg>
        <pc:picChg chg="add">
          <ac:chgData name="Rajki Fanni Anna" userId="e0db0430c5a8f024" providerId="Windows Live" clId="Web-{851CCCA9-5C9E-4BE6-AF10-6624DB7A4FB3}" dt="2023-01-19T10:34:41.304" v="45"/>
          <ac:picMkLst>
            <pc:docMk/>
            <pc:sldMk cId="356326839" sldId="256"/>
            <ac:picMk id="19" creationId="{433F9EF6-9220-3827-9412-0E3AAB54C685}"/>
          </ac:picMkLst>
        </pc:picChg>
        <pc:cxnChg chg="add">
          <ac:chgData name="Rajki Fanni Anna" userId="e0db0430c5a8f024" providerId="Windows Live" clId="Web-{851CCCA9-5C9E-4BE6-AF10-6624DB7A4FB3}" dt="2023-01-19T10:34:41.304" v="45"/>
          <ac:cxnSpMkLst>
            <pc:docMk/>
            <pc:sldMk cId="356326839" sldId="256"/>
            <ac:cxnSpMk id="18" creationId="{D255B435-D9F3-4A31-B89E-36741390DB4B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37.069" v="325"/>
        <pc:sldMkLst>
          <pc:docMk/>
          <pc:sldMk cId="828292932" sldId="257"/>
        </pc:sldMkLst>
        <pc:spChg chg="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2" creationId="{7C220375-018E-2178-816C-C801DBFD7E7D}"/>
          </ac:spMkLst>
        </pc:spChg>
        <pc:spChg chg="del mod">
          <ac:chgData name="Rajki Fanni Anna" userId="e0db0430c5a8f024" providerId="Windows Live" clId="Web-{851CCCA9-5C9E-4BE6-AF10-6624DB7A4FB3}" dt="2023-01-19T10:45:56.032" v="315"/>
          <ac:spMkLst>
            <pc:docMk/>
            <pc:sldMk cId="828292932" sldId="257"/>
            <ac:spMk id="3" creationId="{D3FA8F82-C749-95B3-202C-521B902B43AE}"/>
          </ac:spMkLst>
        </pc:spChg>
        <pc:spChg chg="add del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9" creationId="{4CFC294A-7FF8-4114-B0AD-F3B7F15EFC66}"/>
          </ac:spMkLst>
        </pc:spChg>
        <pc:spChg chg="add">
          <ac:chgData name="Rajki Fanni Anna" userId="e0db0430c5a8f024" providerId="Windows Live" clId="Web-{851CCCA9-5C9E-4BE6-AF10-6624DB7A4FB3}" dt="2023-01-19T10:48:37.069" v="325"/>
          <ac:spMkLst>
            <pc:docMk/>
            <pc:sldMk cId="828292932" sldId="257"/>
            <ac:spMk id="16" creationId="{4CFC294A-7FF8-4114-B0AD-F3B7F15EFC66}"/>
          </ac:spMkLst>
        </pc:spChg>
        <pc:graphicFrameChg chg="add mod modGraphic">
          <ac:chgData name="Rajki Fanni Anna" userId="e0db0430c5a8f024" providerId="Windows Live" clId="Web-{851CCCA9-5C9E-4BE6-AF10-6624DB7A4FB3}" dt="2023-01-19T10:48:37.069" v="325"/>
          <ac:graphicFrameMkLst>
            <pc:docMk/>
            <pc:sldMk cId="828292932" sldId="257"/>
            <ac:graphicFrameMk id="5" creationId="{492D09CF-E7EE-7472-BF42-7280F1513266}"/>
          </ac:graphicFrameMkLst>
        </pc:graphicFrameChg>
        <pc:cxnChg chg="add del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1" creationId="{493FE3F6-2B23-4E4E-AA49-C212646DC785}"/>
          </ac:cxnSpMkLst>
        </pc:cxnChg>
        <pc:cxnChg chg="add">
          <ac:chgData name="Rajki Fanni Anna" userId="e0db0430c5a8f024" providerId="Windows Live" clId="Web-{851CCCA9-5C9E-4BE6-AF10-6624DB7A4FB3}" dt="2023-01-19T10:48:37.069" v="325"/>
          <ac:cxnSpMkLst>
            <pc:docMk/>
            <pc:sldMk cId="828292932" sldId="257"/>
            <ac:cxnSpMk id="18" creationId="{493FE3F6-2B23-4E4E-AA49-C212646DC785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48:23.272" v="324"/>
        <pc:sldMkLst>
          <pc:docMk/>
          <pc:sldMk cId="2326128499" sldId="258"/>
        </pc:sldMkLst>
        <pc:spChg chg="mo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2" creationId="{9269A439-8081-192D-D831-775621737794}"/>
          </ac:spMkLst>
        </pc:spChg>
        <pc:spChg chg="del mod">
          <ac:chgData name="Rajki Fanni Anna" userId="e0db0430c5a8f024" providerId="Windows Live" clId="Web-{851CCCA9-5C9E-4BE6-AF10-6624DB7A4FB3}" dt="2023-01-19T10:46:22.361" v="316"/>
          <ac:spMkLst>
            <pc:docMk/>
            <pc:sldMk cId="2326128499" sldId="258"/>
            <ac:spMk id="3" creationId="{868E0E42-2C14-EB2B-BDB0-1D128E59DBF7}"/>
          </ac:spMkLst>
        </pc:spChg>
        <pc:spChg chg="add del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9" creationId="{7E21CA63-4B99-4925-8CAF-F408D7AB01B2}"/>
          </ac:spMkLst>
        </pc:spChg>
        <pc:spChg chg="add">
          <ac:chgData name="Rajki Fanni Anna" userId="e0db0430c5a8f024" providerId="Windows Live" clId="Web-{851CCCA9-5C9E-4BE6-AF10-6624DB7A4FB3}" dt="2023-01-19T10:48:23.272" v="324"/>
          <ac:spMkLst>
            <pc:docMk/>
            <pc:sldMk cId="2326128499" sldId="258"/>
            <ac:spMk id="17" creationId="{31425D08-6505-4F53-9B03-D2F2893634F7}"/>
          </ac:spMkLst>
        </pc:spChg>
        <pc:graphicFrameChg chg="add mod ord modGraphic">
          <ac:chgData name="Rajki Fanni Anna" userId="e0db0430c5a8f024" providerId="Windows Live" clId="Web-{851CCCA9-5C9E-4BE6-AF10-6624DB7A4FB3}" dt="2023-01-19T10:48:23.272" v="324"/>
          <ac:graphicFrameMkLst>
            <pc:docMk/>
            <pc:sldMk cId="2326128499" sldId="258"/>
            <ac:graphicFrameMk id="5" creationId="{7823696F-8DC2-0901-94BA-DA2A21907D0E}"/>
          </ac:graphicFrameMkLst>
        </pc:graphicFrameChg>
        <pc:picChg chg="add mod">
          <ac:chgData name="Rajki Fanni Anna" userId="e0db0430c5a8f024" providerId="Windows Live" clId="Web-{851CCCA9-5C9E-4BE6-AF10-6624DB7A4FB3}" dt="2023-01-19T10:48:23.272" v="324"/>
          <ac:picMkLst>
            <pc:docMk/>
            <pc:sldMk cId="2326128499" sldId="258"/>
            <ac:picMk id="12" creationId="{1E0B9A46-9ADE-6C15-A2D4-9A74A23FB5A1}"/>
          </ac:picMkLst>
        </pc:picChg>
        <pc:cxnChg chg="add del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1" creationId="{7F935FD8-9F2E-4F15-8ED9-1C692DA6F351}"/>
          </ac:cxnSpMkLst>
        </pc:cxnChg>
        <pc:cxnChg chg="add">
          <ac:chgData name="Rajki Fanni Anna" userId="e0db0430c5a8f024" providerId="Windows Live" clId="Web-{851CCCA9-5C9E-4BE6-AF10-6624DB7A4FB3}" dt="2023-01-19T10:48:23.272" v="324"/>
          <ac:cxnSpMkLst>
            <pc:docMk/>
            <pc:sldMk cId="2326128499" sldId="258"/>
            <ac:cxnSpMk id="19" creationId="{B32E796E-8D19-4926-B7B8-653B01939010}"/>
          </ac:cxnSpMkLst>
        </pc:cxnChg>
      </pc:sldChg>
      <pc:sldChg chg="addSp modSp new mod setBg">
        <pc:chgData name="Rajki Fanni Anna" userId="e0db0430c5a8f024" providerId="Windows Live" clId="Web-{851CCCA9-5C9E-4BE6-AF10-6624DB7A4FB3}" dt="2023-01-19T10:45:47.126" v="314" actId="1076"/>
        <pc:sldMkLst>
          <pc:docMk/>
          <pc:sldMk cId="3931722035" sldId="259"/>
        </pc:sldMkLst>
        <pc:spChg chg="mo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2" creationId="{96C136BF-C1A6-CF37-0B6F-E0AAC2971CF5}"/>
          </ac:spMkLst>
        </pc:spChg>
        <pc:spChg chg="mod or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3" creationId="{7CEC190D-3380-A869-E9A2-B8BF2AA43542}"/>
          </ac:spMkLst>
        </pc:spChg>
        <pc:spChg chg="add">
          <ac:chgData name="Rajki Fanni Anna" userId="e0db0430c5a8f024" providerId="Windows Live" clId="Web-{851CCCA9-5C9E-4BE6-AF10-6624DB7A4FB3}" dt="2023-01-19T10:45:40.579" v="313"/>
          <ac:spMkLst>
            <pc:docMk/>
            <pc:sldMk cId="3931722035" sldId="259"/>
            <ac:spMk id="9" creationId="{2D6BCA94-FEDC-4F9B-820A-BA138802E29E}"/>
          </ac:spMkLst>
        </pc:spChg>
        <pc:picChg chg="add mod">
          <ac:chgData name="Rajki Fanni Anna" userId="e0db0430c5a8f024" providerId="Windows Live" clId="Web-{851CCCA9-5C9E-4BE6-AF10-6624DB7A4FB3}" dt="2023-01-19T10:45:47.126" v="314" actId="1076"/>
          <ac:picMkLst>
            <pc:docMk/>
            <pc:sldMk cId="3931722035" sldId="259"/>
            <ac:picMk id="4" creationId="{7E209F8A-12A7-135E-980B-DEC40D79E00E}"/>
          </ac:picMkLst>
        </pc:picChg>
        <pc:cxnChg chg="add">
          <ac:chgData name="Rajki Fanni Anna" userId="e0db0430c5a8f024" providerId="Windows Live" clId="Web-{851CCCA9-5C9E-4BE6-AF10-6624DB7A4FB3}" dt="2023-01-19T10:45:40.579" v="313"/>
          <ac:cxnSpMkLst>
            <pc:docMk/>
            <pc:sldMk cId="3931722035" sldId="259"/>
            <ac:cxnSpMk id="11" creationId="{B32E796E-8D19-4926-B7B8-653B01939010}"/>
          </ac:cxnSpMkLst>
        </pc:cxnChg>
      </pc:sldChg>
      <pc:sldChg chg="addSp delSp modSp new mod setBg">
        <pc:chgData name="Rajki Fanni Anna" userId="e0db0430c5a8f024" providerId="Windows Live" clId="Web-{851CCCA9-5C9E-4BE6-AF10-6624DB7A4FB3}" dt="2023-01-19T10:50:52.606" v="412"/>
        <pc:sldMkLst>
          <pc:docMk/>
          <pc:sldMk cId="3496427325" sldId="260"/>
        </pc:sldMkLst>
        <pc:spChg chg="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2" creationId="{ACCAC411-B8D3-2FC7-E7AB-29697B587EDC}"/>
          </ac:spMkLst>
        </pc:spChg>
        <pc:spChg chg="del mo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3" creationId="{7709BCF7-B78B-6C0B-8BBF-1EFCDB0E9759}"/>
          </ac:spMkLst>
        </pc:spChg>
        <pc:spChg chg="add del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8" creationId="{69660069-3B2A-40F4-AF45-4A8FD596D1A8}"/>
          </ac:spMkLst>
        </pc:spChg>
        <pc:spChg chg="add">
          <ac:chgData name="Rajki Fanni Anna" userId="e0db0430c5a8f024" providerId="Windows Live" clId="Web-{851CCCA9-5C9E-4BE6-AF10-6624DB7A4FB3}" dt="2023-01-19T10:50:52.606" v="412"/>
          <ac:spMkLst>
            <pc:docMk/>
            <pc:sldMk cId="3496427325" sldId="260"/>
            <ac:spMk id="16" creationId="{1FC4AC91-30B8-4B0B-A187-C39F19131957}"/>
          </ac:spMkLst>
        </pc:spChg>
        <pc:graphicFrameChg chg="add">
          <ac:chgData name="Rajki Fanni Anna" userId="e0db0430c5a8f024" providerId="Windows Live" clId="Web-{851CCCA9-5C9E-4BE6-AF10-6624DB7A4FB3}" dt="2023-01-19T10:50:52.606" v="412"/>
          <ac:graphicFrameMkLst>
            <pc:docMk/>
            <pc:sldMk cId="3496427325" sldId="260"/>
            <ac:graphicFrameMk id="12" creationId="{A65DE6EE-8B7D-CE08-800A-B4FE9B00C280}"/>
          </ac:graphicFrameMkLst>
        </pc:graphicFrameChg>
        <pc:cxnChg chg="add del">
          <ac:chgData name="Rajki Fanni Anna" userId="e0db0430c5a8f024" providerId="Windows Live" clId="Web-{851CCCA9-5C9E-4BE6-AF10-6624DB7A4FB3}" dt="2023-01-19T10:50:52.606" v="412"/>
          <ac:cxnSpMkLst>
            <pc:docMk/>
            <pc:sldMk cId="3496427325" sldId="260"/>
            <ac:cxnSpMk id="10" creationId="{7F935FD8-9F2E-4F15-8ED9-1C692DA6F351}"/>
          </ac:cxnSpMkLst>
        </pc:cxnChg>
        <pc:cxnChg chg="add">
          <ac:chgData name="Rajki Fanni Anna" userId="e0db0430c5a8f024" providerId="Windows Live" clId="Web-{851CCCA9-5C9E-4BE6-AF10-6624DB7A4FB3}" dt="2023-01-19T10:50:52.606" v="412"/>
          <ac:cxnSpMkLst>
            <pc:docMk/>
            <pc:sldMk cId="3496427325" sldId="260"/>
            <ac:cxnSpMk id="18" creationId="{493FE3F6-2B23-4E4E-AA49-C212646DC785}"/>
          </ac:cxnSpMkLst>
        </pc:cxnChg>
      </pc:sldChg>
      <pc:sldMasterChg chg="add del addSldLayout delSldLayout">
        <pc:chgData name="Rajki Fanni Anna" userId="e0db0430c5a8f024" providerId="Windows Live" clId="Web-{851CCCA9-5C9E-4BE6-AF10-6624DB7A4FB3}" dt="2023-01-19T10:34:41.304" v="45"/>
        <pc:sldMasterMkLst>
          <pc:docMk/>
          <pc:sldMasterMk cId="0" sldId="2147483648"/>
        </pc:sldMasterMkLst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8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69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0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2"/>
          </pc:sldLayoutMkLst>
        </pc:sldLayoutChg>
        <pc:sldLayoutChg chg="add del">
          <pc:chgData name="Rajki Fanni Anna" userId="e0db0430c5a8f024" providerId="Windows Live" clId="Web-{851CCCA9-5C9E-4BE6-AF10-6624DB7A4FB3}" dt="2023-01-19T10:34:41.304" v="45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del addSldLayout delSldLayout">
        <pc:chgData name="Rajki Fanni Anna" userId="e0db0430c5a8f024" providerId="Windows Live" clId="Web-{851CCCA9-5C9E-4BE6-AF10-6624DB7A4FB3}" dt="2023-01-19T10:34:41.195" v="44"/>
        <pc:sldMasterMkLst>
          <pc:docMk/>
          <pc:sldMasterMk cId="2140193486" sldId="2147483699"/>
        </pc:sldMasterMkLst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91228511" sldId="2147483688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95384231" sldId="2147483689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83823566" sldId="2147483690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04348156" sldId="2147483691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4432342" sldId="2147483692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681420708" sldId="2147483693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713843976" sldId="2147483694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098420391" sldId="2147483695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2895921896" sldId="2147483696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3955691707" sldId="2147483697"/>
          </pc:sldLayoutMkLst>
        </pc:sldLayoutChg>
        <pc:sldLayoutChg chg="add del">
          <pc:chgData name="Rajki Fanni Anna" userId="e0db0430c5a8f024" providerId="Windows Live" clId="Web-{851CCCA9-5C9E-4BE6-AF10-6624DB7A4FB3}" dt="2023-01-19T10:34:41.195" v="44"/>
          <pc:sldLayoutMkLst>
            <pc:docMk/>
            <pc:sldMasterMk cId="2140193486" sldId="2147483699"/>
            <pc:sldLayoutMk cId="1141178071" sldId="2147483698"/>
          </pc:sldLayoutMkLst>
        </pc:sldLayoutChg>
      </pc:sldMasterChg>
      <pc:sldMasterChg chg="add addSldLayout">
        <pc:chgData name="Rajki Fanni Anna" userId="e0db0430c5a8f024" providerId="Windows Live" clId="Web-{851CCCA9-5C9E-4BE6-AF10-6624DB7A4FB3}" dt="2023-01-19T10:34:41.304" v="45"/>
        <pc:sldMasterMkLst>
          <pc:docMk/>
          <pc:sldMasterMk cId="3095577168" sldId="2147483751"/>
        </pc:sldMasterMkLst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67849509" sldId="2147483740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495807993" sldId="2147483741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1951225252" sldId="2147483742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061377107" sldId="2147483743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616176842" sldId="2147483744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227123785" sldId="2147483745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924716288" sldId="2147483746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863142023" sldId="2147483747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2376176453" sldId="2147483748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3444762105" sldId="2147483749"/>
          </pc:sldLayoutMkLst>
        </pc:sldLayoutChg>
        <pc:sldLayoutChg chg="add">
          <pc:chgData name="Rajki Fanni Anna" userId="e0db0430c5a8f024" providerId="Windows Live" clId="Web-{851CCCA9-5C9E-4BE6-AF10-6624DB7A4FB3}" dt="2023-01-19T10:34:41.304" v="45"/>
          <pc:sldLayoutMkLst>
            <pc:docMk/>
            <pc:sldMasterMk cId="3095577168" sldId="2147483751"/>
            <pc:sldLayoutMk cId="415169963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58E1F-41A7-4B6F-B0DE-1299F44E464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00033F1-A8E8-4753-8007-0DE2D15F7E9B}">
      <dgm:prSet/>
      <dgm:spPr/>
      <dgm:t>
        <a:bodyPr/>
        <a:lstStyle/>
        <a:p>
          <a:r>
            <a:rPr lang="hu-HU"/>
            <a:t>Egyetemi csoporttal egy "meeting" keretein belül </a:t>
          </a:r>
          <a:endParaRPr lang="en-US"/>
        </a:p>
      </dgm:t>
    </dgm:pt>
    <dgm:pt modelId="{07DEAE17-E6FD-4628-8C94-F1DDBCCDF636}" type="parTrans" cxnId="{8F716B5F-6776-4C46-A577-B80CB3204FFA}">
      <dgm:prSet/>
      <dgm:spPr/>
      <dgm:t>
        <a:bodyPr/>
        <a:lstStyle/>
        <a:p>
          <a:endParaRPr lang="en-US"/>
        </a:p>
      </dgm:t>
    </dgm:pt>
    <dgm:pt modelId="{310F41EB-E8E8-48DA-8088-41DC7974D87C}" type="sibTrans" cxnId="{8F716B5F-6776-4C46-A577-B80CB3204FF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830D0CA-5D89-4478-B152-F1A9B2EDF37C}">
      <dgm:prSet/>
      <dgm:spPr/>
      <dgm:t>
        <a:bodyPr/>
        <a:lstStyle/>
        <a:p>
          <a:r>
            <a:rPr lang="hu-HU"/>
            <a:t>Az oldal témája (asztrológia)</a:t>
          </a:r>
          <a:endParaRPr lang="en-US"/>
        </a:p>
      </dgm:t>
    </dgm:pt>
    <dgm:pt modelId="{2EF91D29-ED60-4F35-9A89-35DBF4CD38C8}" type="parTrans" cxnId="{E657AC85-BB47-4D2B-82C6-F15EAC365673}">
      <dgm:prSet/>
      <dgm:spPr/>
      <dgm:t>
        <a:bodyPr/>
        <a:lstStyle/>
        <a:p>
          <a:endParaRPr lang="en-US"/>
        </a:p>
      </dgm:t>
    </dgm:pt>
    <dgm:pt modelId="{C5E03A7C-8FF8-4F1C-8A57-5D91C0150B48}" type="sibTrans" cxnId="{E657AC85-BB47-4D2B-82C6-F15EAC36567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D84F4FF-7438-4571-AE65-C4EC186F1969}">
      <dgm:prSet/>
      <dgm:spPr/>
      <dgm:t>
        <a:bodyPr/>
        <a:lstStyle/>
        <a:p>
          <a:r>
            <a:rPr lang="hu-HU"/>
            <a:t>4 oldal, nevük</a:t>
          </a:r>
          <a:endParaRPr lang="en-US"/>
        </a:p>
      </dgm:t>
    </dgm:pt>
    <dgm:pt modelId="{1AC96069-4A4C-4875-8707-CEE6AE84E1CD}" type="parTrans" cxnId="{DF40996C-6B19-49B6-AB19-9A6AB2EF2459}">
      <dgm:prSet/>
      <dgm:spPr/>
      <dgm:t>
        <a:bodyPr/>
        <a:lstStyle/>
        <a:p>
          <a:endParaRPr lang="en-US"/>
        </a:p>
      </dgm:t>
    </dgm:pt>
    <dgm:pt modelId="{FAC3FFC4-D85F-4B86-8656-907282F8ABE3}" type="sibTrans" cxnId="{DF40996C-6B19-49B6-AB19-9A6AB2EF245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3660719-6BFB-40C4-BE9E-B4B59B28041C}">
      <dgm:prSet/>
      <dgm:spPr/>
      <dgm:t>
        <a:bodyPr/>
        <a:lstStyle/>
        <a:p>
          <a:r>
            <a:rPr lang="hu-HU"/>
            <a:t>Fejléc, lábléc</a:t>
          </a:r>
          <a:endParaRPr lang="en-US"/>
        </a:p>
      </dgm:t>
    </dgm:pt>
    <dgm:pt modelId="{A662CF0F-836A-47D0-B32F-FE41067E9127}" type="parTrans" cxnId="{42016AB1-DF3A-49DE-9E7E-8CEDF78C59DD}">
      <dgm:prSet/>
      <dgm:spPr/>
      <dgm:t>
        <a:bodyPr/>
        <a:lstStyle/>
        <a:p>
          <a:endParaRPr lang="en-US"/>
        </a:p>
      </dgm:t>
    </dgm:pt>
    <dgm:pt modelId="{F5378E89-FB8C-4130-A423-5F0354F193E2}" type="sibTrans" cxnId="{42016AB1-DF3A-49DE-9E7E-8CEDF78C59D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E34800-1EB2-4CCD-8108-09E5BD3A622F}">
      <dgm:prSet/>
      <dgm:spPr/>
      <dgm:t>
        <a:bodyPr/>
        <a:lstStyle/>
        <a:p>
          <a:r>
            <a:rPr lang="hu-HU"/>
            <a:t>Mit és hogyan, honnan érdemes</a:t>
          </a:r>
          <a:endParaRPr lang="en-US"/>
        </a:p>
      </dgm:t>
    </dgm:pt>
    <dgm:pt modelId="{852E10E9-81B2-48F3-B783-967D30F69AB4}" type="parTrans" cxnId="{E0ACE3CA-F026-425D-959C-8273C6095A06}">
      <dgm:prSet/>
      <dgm:spPr/>
      <dgm:t>
        <a:bodyPr/>
        <a:lstStyle/>
        <a:p>
          <a:endParaRPr lang="en-US"/>
        </a:p>
      </dgm:t>
    </dgm:pt>
    <dgm:pt modelId="{B6F4522D-87B3-481D-B4B2-6078F8DC1EF0}" type="sibTrans" cxnId="{E0ACE3CA-F026-425D-959C-8273C6095A0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FA1C865-806B-4F22-B9FF-D88FDBC05C61}" type="pres">
      <dgm:prSet presAssocID="{4B258E1F-41A7-4B6F-B0DE-1299F44E4646}" presName="Name0" presStyleCnt="0">
        <dgm:presLayoutVars>
          <dgm:animLvl val="lvl"/>
          <dgm:resizeHandles val="exact"/>
        </dgm:presLayoutVars>
      </dgm:prSet>
      <dgm:spPr/>
    </dgm:pt>
    <dgm:pt modelId="{DA1B14C6-9EEA-496A-A502-C2EC5E84E32C}" type="pres">
      <dgm:prSet presAssocID="{300033F1-A8E8-4753-8007-0DE2D15F7E9B}" presName="compositeNode" presStyleCnt="0">
        <dgm:presLayoutVars>
          <dgm:bulletEnabled val="1"/>
        </dgm:presLayoutVars>
      </dgm:prSet>
      <dgm:spPr/>
    </dgm:pt>
    <dgm:pt modelId="{AF505A64-C3D5-4101-B8B6-02A85A364E93}" type="pres">
      <dgm:prSet presAssocID="{300033F1-A8E8-4753-8007-0DE2D15F7E9B}" presName="bgRect" presStyleLbl="alignNode1" presStyleIdx="0" presStyleCnt="5"/>
      <dgm:spPr/>
    </dgm:pt>
    <dgm:pt modelId="{055A89EF-A25B-4B25-91DF-A8DB7575AFE1}" type="pres">
      <dgm:prSet presAssocID="{310F41EB-E8E8-48DA-8088-41DC7974D87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C2F14-A287-4922-99DE-0F555EB2B4FB}" type="pres">
      <dgm:prSet presAssocID="{300033F1-A8E8-4753-8007-0DE2D15F7E9B}" presName="nodeRect" presStyleLbl="alignNode1" presStyleIdx="0" presStyleCnt="5">
        <dgm:presLayoutVars>
          <dgm:bulletEnabled val="1"/>
        </dgm:presLayoutVars>
      </dgm:prSet>
      <dgm:spPr/>
    </dgm:pt>
    <dgm:pt modelId="{AE2BAFC6-AD71-4695-8944-4434AEB24949}" type="pres">
      <dgm:prSet presAssocID="{310F41EB-E8E8-48DA-8088-41DC7974D87C}" presName="sibTrans" presStyleCnt="0"/>
      <dgm:spPr/>
    </dgm:pt>
    <dgm:pt modelId="{32943C44-939D-4642-9D9D-1AAB004778A3}" type="pres">
      <dgm:prSet presAssocID="{3830D0CA-5D89-4478-B152-F1A9B2EDF37C}" presName="compositeNode" presStyleCnt="0">
        <dgm:presLayoutVars>
          <dgm:bulletEnabled val="1"/>
        </dgm:presLayoutVars>
      </dgm:prSet>
      <dgm:spPr/>
    </dgm:pt>
    <dgm:pt modelId="{B30D306D-2A87-495A-A296-A69484029ED4}" type="pres">
      <dgm:prSet presAssocID="{3830D0CA-5D89-4478-B152-F1A9B2EDF37C}" presName="bgRect" presStyleLbl="alignNode1" presStyleIdx="1" presStyleCnt="5"/>
      <dgm:spPr/>
    </dgm:pt>
    <dgm:pt modelId="{9D3FED79-FE1F-492F-9821-6F6996E55A5C}" type="pres">
      <dgm:prSet presAssocID="{C5E03A7C-8FF8-4F1C-8A57-5D91C0150B48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DE8E83D-5EE3-453C-B717-0C7F2DC7D18A}" type="pres">
      <dgm:prSet presAssocID="{3830D0CA-5D89-4478-B152-F1A9B2EDF37C}" presName="nodeRect" presStyleLbl="alignNode1" presStyleIdx="1" presStyleCnt="5">
        <dgm:presLayoutVars>
          <dgm:bulletEnabled val="1"/>
        </dgm:presLayoutVars>
      </dgm:prSet>
      <dgm:spPr/>
    </dgm:pt>
    <dgm:pt modelId="{A37829B8-7AEB-4CCF-8DF3-AC4CBA413FC9}" type="pres">
      <dgm:prSet presAssocID="{C5E03A7C-8FF8-4F1C-8A57-5D91C0150B48}" presName="sibTrans" presStyleCnt="0"/>
      <dgm:spPr/>
    </dgm:pt>
    <dgm:pt modelId="{1E15B566-E424-4E09-87B8-8C0C4F44C850}" type="pres">
      <dgm:prSet presAssocID="{ED84F4FF-7438-4571-AE65-C4EC186F1969}" presName="compositeNode" presStyleCnt="0">
        <dgm:presLayoutVars>
          <dgm:bulletEnabled val="1"/>
        </dgm:presLayoutVars>
      </dgm:prSet>
      <dgm:spPr/>
    </dgm:pt>
    <dgm:pt modelId="{8C28A823-155D-4AAE-BA34-DBC6793909E6}" type="pres">
      <dgm:prSet presAssocID="{ED84F4FF-7438-4571-AE65-C4EC186F1969}" presName="bgRect" presStyleLbl="alignNode1" presStyleIdx="2" presStyleCnt="5"/>
      <dgm:spPr/>
    </dgm:pt>
    <dgm:pt modelId="{198E9175-FA88-4D4C-B722-D99CEB030F81}" type="pres">
      <dgm:prSet presAssocID="{FAC3FFC4-D85F-4B86-8656-907282F8ABE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673A494-D059-48F8-900F-906789E41D0F}" type="pres">
      <dgm:prSet presAssocID="{ED84F4FF-7438-4571-AE65-C4EC186F1969}" presName="nodeRect" presStyleLbl="alignNode1" presStyleIdx="2" presStyleCnt="5">
        <dgm:presLayoutVars>
          <dgm:bulletEnabled val="1"/>
        </dgm:presLayoutVars>
      </dgm:prSet>
      <dgm:spPr/>
    </dgm:pt>
    <dgm:pt modelId="{8C23F614-2EB3-463E-9E6A-2CF62EB2495F}" type="pres">
      <dgm:prSet presAssocID="{FAC3FFC4-D85F-4B86-8656-907282F8ABE3}" presName="sibTrans" presStyleCnt="0"/>
      <dgm:spPr/>
    </dgm:pt>
    <dgm:pt modelId="{FAD3D9E0-5414-4AA2-B1B0-634A4370A9CF}" type="pres">
      <dgm:prSet presAssocID="{23660719-6BFB-40C4-BE9E-B4B59B28041C}" presName="compositeNode" presStyleCnt="0">
        <dgm:presLayoutVars>
          <dgm:bulletEnabled val="1"/>
        </dgm:presLayoutVars>
      </dgm:prSet>
      <dgm:spPr/>
    </dgm:pt>
    <dgm:pt modelId="{53C109DA-1E8A-4E91-932C-6D3BC3BC312F}" type="pres">
      <dgm:prSet presAssocID="{23660719-6BFB-40C4-BE9E-B4B59B28041C}" presName="bgRect" presStyleLbl="alignNode1" presStyleIdx="3" presStyleCnt="5"/>
      <dgm:spPr/>
    </dgm:pt>
    <dgm:pt modelId="{C8DD6F82-0771-4995-8DA4-C34157E866A0}" type="pres">
      <dgm:prSet presAssocID="{F5378E89-FB8C-4130-A423-5F0354F193E2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CAB3F22-9BA0-4D46-BE32-C57844974C47}" type="pres">
      <dgm:prSet presAssocID="{23660719-6BFB-40C4-BE9E-B4B59B28041C}" presName="nodeRect" presStyleLbl="alignNode1" presStyleIdx="3" presStyleCnt="5">
        <dgm:presLayoutVars>
          <dgm:bulletEnabled val="1"/>
        </dgm:presLayoutVars>
      </dgm:prSet>
      <dgm:spPr/>
    </dgm:pt>
    <dgm:pt modelId="{5E85BAD0-401D-4003-951A-427BD399B31F}" type="pres">
      <dgm:prSet presAssocID="{F5378E89-FB8C-4130-A423-5F0354F193E2}" presName="sibTrans" presStyleCnt="0"/>
      <dgm:spPr/>
    </dgm:pt>
    <dgm:pt modelId="{84AF4FD4-B45B-4DA4-8F97-95AC08EECCD1}" type="pres">
      <dgm:prSet presAssocID="{0CE34800-1EB2-4CCD-8108-09E5BD3A622F}" presName="compositeNode" presStyleCnt="0">
        <dgm:presLayoutVars>
          <dgm:bulletEnabled val="1"/>
        </dgm:presLayoutVars>
      </dgm:prSet>
      <dgm:spPr/>
    </dgm:pt>
    <dgm:pt modelId="{B05A527E-2BAD-46C9-AD1A-5ABF654B72F7}" type="pres">
      <dgm:prSet presAssocID="{0CE34800-1EB2-4CCD-8108-09E5BD3A622F}" presName="bgRect" presStyleLbl="alignNode1" presStyleIdx="4" presStyleCnt="5"/>
      <dgm:spPr/>
    </dgm:pt>
    <dgm:pt modelId="{888C83E2-377C-475A-9FBE-EF76CD6EE05B}" type="pres">
      <dgm:prSet presAssocID="{B6F4522D-87B3-481D-B4B2-6078F8DC1EF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12F76C74-F698-46C4-BAE6-6EAE2D8584A0}" type="pres">
      <dgm:prSet presAssocID="{0CE34800-1EB2-4CCD-8108-09E5BD3A622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AE4581D-A51B-4108-A181-6B2C50760566}" type="presOf" srcId="{0CE34800-1EB2-4CCD-8108-09E5BD3A622F}" destId="{B05A527E-2BAD-46C9-AD1A-5ABF654B72F7}" srcOrd="0" destOrd="0" presId="urn:microsoft.com/office/officeart/2016/7/layout/LinearBlockProcessNumbered"/>
    <dgm:cxn modelId="{2026391F-26BB-4654-8C63-08ECB146314B}" type="presOf" srcId="{3830D0CA-5D89-4478-B152-F1A9B2EDF37C}" destId="{B30D306D-2A87-495A-A296-A69484029ED4}" srcOrd="0" destOrd="0" presId="urn:microsoft.com/office/officeart/2016/7/layout/LinearBlockProcessNumbered"/>
    <dgm:cxn modelId="{7E4A6926-DFBB-49F8-A294-6CCD615CB84A}" type="presOf" srcId="{23660719-6BFB-40C4-BE9E-B4B59B28041C}" destId="{53C109DA-1E8A-4E91-932C-6D3BC3BC312F}" srcOrd="0" destOrd="0" presId="urn:microsoft.com/office/officeart/2016/7/layout/LinearBlockProcessNumbered"/>
    <dgm:cxn modelId="{80A6152E-401C-449A-965F-4F88ABA7EF71}" type="presOf" srcId="{3830D0CA-5D89-4478-B152-F1A9B2EDF37C}" destId="{6DE8E83D-5EE3-453C-B717-0C7F2DC7D18A}" srcOrd="1" destOrd="0" presId="urn:microsoft.com/office/officeart/2016/7/layout/LinearBlockProcessNumbered"/>
    <dgm:cxn modelId="{8F716B5F-6776-4C46-A577-B80CB3204FFA}" srcId="{4B258E1F-41A7-4B6F-B0DE-1299F44E4646}" destId="{300033F1-A8E8-4753-8007-0DE2D15F7E9B}" srcOrd="0" destOrd="0" parTransId="{07DEAE17-E6FD-4628-8C94-F1DDBCCDF636}" sibTransId="{310F41EB-E8E8-48DA-8088-41DC7974D87C}"/>
    <dgm:cxn modelId="{E27A4460-C0BD-4F28-B8C0-10C047AA98A0}" type="presOf" srcId="{310F41EB-E8E8-48DA-8088-41DC7974D87C}" destId="{055A89EF-A25B-4B25-91DF-A8DB7575AFE1}" srcOrd="0" destOrd="0" presId="urn:microsoft.com/office/officeart/2016/7/layout/LinearBlockProcessNumbered"/>
    <dgm:cxn modelId="{DF40996C-6B19-49B6-AB19-9A6AB2EF2459}" srcId="{4B258E1F-41A7-4B6F-B0DE-1299F44E4646}" destId="{ED84F4FF-7438-4571-AE65-C4EC186F1969}" srcOrd="2" destOrd="0" parTransId="{1AC96069-4A4C-4875-8707-CEE6AE84E1CD}" sibTransId="{FAC3FFC4-D85F-4B86-8656-907282F8ABE3}"/>
    <dgm:cxn modelId="{E252D752-ED4E-4331-960A-8890AC74E25C}" type="presOf" srcId="{ED84F4FF-7438-4571-AE65-C4EC186F1969}" destId="{1673A494-D059-48F8-900F-906789E41D0F}" srcOrd="1" destOrd="0" presId="urn:microsoft.com/office/officeart/2016/7/layout/LinearBlockProcessNumbered"/>
    <dgm:cxn modelId="{83D94F75-1E64-4622-9923-CC6FF16458DC}" type="presOf" srcId="{300033F1-A8E8-4753-8007-0DE2D15F7E9B}" destId="{AF505A64-C3D5-4101-B8B6-02A85A364E93}" srcOrd="0" destOrd="0" presId="urn:microsoft.com/office/officeart/2016/7/layout/LinearBlockProcessNumbered"/>
    <dgm:cxn modelId="{8805C675-CC63-40B8-B5FF-A77E9521B268}" type="presOf" srcId="{23660719-6BFB-40C4-BE9E-B4B59B28041C}" destId="{9CAB3F22-9BA0-4D46-BE32-C57844974C47}" srcOrd="1" destOrd="0" presId="urn:microsoft.com/office/officeart/2016/7/layout/LinearBlockProcessNumbered"/>
    <dgm:cxn modelId="{E657AC85-BB47-4D2B-82C6-F15EAC365673}" srcId="{4B258E1F-41A7-4B6F-B0DE-1299F44E4646}" destId="{3830D0CA-5D89-4478-B152-F1A9B2EDF37C}" srcOrd="1" destOrd="0" parTransId="{2EF91D29-ED60-4F35-9A89-35DBF4CD38C8}" sibTransId="{C5E03A7C-8FF8-4F1C-8A57-5D91C0150B48}"/>
    <dgm:cxn modelId="{8AA2BC8E-7DC5-44B0-BB4E-934A282FAECF}" type="presOf" srcId="{F5378E89-FB8C-4130-A423-5F0354F193E2}" destId="{C8DD6F82-0771-4995-8DA4-C34157E866A0}" srcOrd="0" destOrd="0" presId="urn:microsoft.com/office/officeart/2016/7/layout/LinearBlockProcessNumbered"/>
    <dgm:cxn modelId="{F9F50D97-FAC3-4A52-B2FE-2E63470DD6C9}" type="presOf" srcId="{4B258E1F-41A7-4B6F-B0DE-1299F44E4646}" destId="{2FA1C865-806B-4F22-B9FF-D88FDBC05C61}" srcOrd="0" destOrd="0" presId="urn:microsoft.com/office/officeart/2016/7/layout/LinearBlockProcessNumbered"/>
    <dgm:cxn modelId="{7624E8A4-9403-4B43-A6FB-272D810022E5}" type="presOf" srcId="{B6F4522D-87B3-481D-B4B2-6078F8DC1EF0}" destId="{888C83E2-377C-475A-9FBE-EF76CD6EE05B}" srcOrd="0" destOrd="0" presId="urn:microsoft.com/office/officeart/2016/7/layout/LinearBlockProcessNumbered"/>
    <dgm:cxn modelId="{85AD67A8-3993-49E8-BCF3-A67CAB873393}" type="presOf" srcId="{0CE34800-1EB2-4CCD-8108-09E5BD3A622F}" destId="{12F76C74-F698-46C4-BAE6-6EAE2D8584A0}" srcOrd="1" destOrd="0" presId="urn:microsoft.com/office/officeart/2016/7/layout/LinearBlockProcessNumbered"/>
    <dgm:cxn modelId="{42016AB1-DF3A-49DE-9E7E-8CEDF78C59DD}" srcId="{4B258E1F-41A7-4B6F-B0DE-1299F44E4646}" destId="{23660719-6BFB-40C4-BE9E-B4B59B28041C}" srcOrd="3" destOrd="0" parTransId="{A662CF0F-836A-47D0-B32F-FE41067E9127}" sibTransId="{F5378E89-FB8C-4130-A423-5F0354F193E2}"/>
    <dgm:cxn modelId="{24F615CA-FBFF-4733-BA55-4873463CBFE3}" type="presOf" srcId="{300033F1-A8E8-4753-8007-0DE2D15F7E9B}" destId="{0CCC2F14-A287-4922-99DE-0F555EB2B4FB}" srcOrd="1" destOrd="0" presId="urn:microsoft.com/office/officeart/2016/7/layout/LinearBlockProcessNumbered"/>
    <dgm:cxn modelId="{E0ACE3CA-F026-425D-959C-8273C6095A06}" srcId="{4B258E1F-41A7-4B6F-B0DE-1299F44E4646}" destId="{0CE34800-1EB2-4CCD-8108-09E5BD3A622F}" srcOrd="4" destOrd="0" parTransId="{852E10E9-81B2-48F3-B783-967D30F69AB4}" sibTransId="{B6F4522D-87B3-481D-B4B2-6078F8DC1EF0}"/>
    <dgm:cxn modelId="{933751DD-E8C2-4AF3-BD01-557B25E1BCC8}" type="presOf" srcId="{C5E03A7C-8FF8-4F1C-8A57-5D91C0150B48}" destId="{9D3FED79-FE1F-492F-9821-6F6996E55A5C}" srcOrd="0" destOrd="0" presId="urn:microsoft.com/office/officeart/2016/7/layout/LinearBlockProcessNumbered"/>
    <dgm:cxn modelId="{34C928E0-21B4-4043-93E2-D365B8FDA956}" type="presOf" srcId="{FAC3FFC4-D85F-4B86-8656-907282F8ABE3}" destId="{198E9175-FA88-4D4C-B722-D99CEB030F81}" srcOrd="0" destOrd="0" presId="urn:microsoft.com/office/officeart/2016/7/layout/LinearBlockProcessNumbered"/>
    <dgm:cxn modelId="{FBEDC0F2-3BBD-4DE8-AFC1-F30B27FF24E7}" type="presOf" srcId="{ED84F4FF-7438-4571-AE65-C4EC186F1969}" destId="{8C28A823-155D-4AAE-BA34-DBC6793909E6}" srcOrd="0" destOrd="0" presId="urn:microsoft.com/office/officeart/2016/7/layout/LinearBlockProcessNumbered"/>
    <dgm:cxn modelId="{EA984F71-E595-4D9B-BABE-D49FC053033B}" type="presParOf" srcId="{2FA1C865-806B-4F22-B9FF-D88FDBC05C61}" destId="{DA1B14C6-9EEA-496A-A502-C2EC5E84E32C}" srcOrd="0" destOrd="0" presId="urn:microsoft.com/office/officeart/2016/7/layout/LinearBlockProcessNumbered"/>
    <dgm:cxn modelId="{EE206B58-59FB-4ACD-9225-B60F6E2E0E38}" type="presParOf" srcId="{DA1B14C6-9EEA-496A-A502-C2EC5E84E32C}" destId="{AF505A64-C3D5-4101-B8B6-02A85A364E93}" srcOrd="0" destOrd="0" presId="urn:microsoft.com/office/officeart/2016/7/layout/LinearBlockProcessNumbered"/>
    <dgm:cxn modelId="{D878B537-85BD-436B-918D-53ED990AC90F}" type="presParOf" srcId="{DA1B14C6-9EEA-496A-A502-C2EC5E84E32C}" destId="{055A89EF-A25B-4B25-91DF-A8DB7575AFE1}" srcOrd="1" destOrd="0" presId="urn:microsoft.com/office/officeart/2016/7/layout/LinearBlockProcessNumbered"/>
    <dgm:cxn modelId="{D2135551-CCFB-4605-8C6D-D3B0AE8A7C76}" type="presParOf" srcId="{DA1B14C6-9EEA-496A-A502-C2EC5E84E32C}" destId="{0CCC2F14-A287-4922-99DE-0F555EB2B4FB}" srcOrd="2" destOrd="0" presId="urn:microsoft.com/office/officeart/2016/7/layout/LinearBlockProcessNumbered"/>
    <dgm:cxn modelId="{65FA5704-8F8F-45E2-9D26-7E1466DAC321}" type="presParOf" srcId="{2FA1C865-806B-4F22-B9FF-D88FDBC05C61}" destId="{AE2BAFC6-AD71-4695-8944-4434AEB24949}" srcOrd="1" destOrd="0" presId="urn:microsoft.com/office/officeart/2016/7/layout/LinearBlockProcessNumbered"/>
    <dgm:cxn modelId="{C4FA11FB-9B9D-4788-AB43-4E376952386D}" type="presParOf" srcId="{2FA1C865-806B-4F22-B9FF-D88FDBC05C61}" destId="{32943C44-939D-4642-9D9D-1AAB004778A3}" srcOrd="2" destOrd="0" presId="urn:microsoft.com/office/officeart/2016/7/layout/LinearBlockProcessNumbered"/>
    <dgm:cxn modelId="{09457286-9517-4136-8695-160AA8A111A3}" type="presParOf" srcId="{32943C44-939D-4642-9D9D-1AAB004778A3}" destId="{B30D306D-2A87-495A-A296-A69484029ED4}" srcOrd="0" destOrd="0" presId="urn:microsoft.com/office/officeart/2016/7/layout/LinearBlockProcessNumbered"/>
    <dgm:cxn modelId="{721B9D89-28A8-4B5B-9504-505FBC528F51}" type="presParOf" srcId="{32943C44-939D-4642-9D9D-1AAB004778A3}" destId="{9D3FED79-FE1F-492F-9821-6F6996E55A5C}" srcOrd="1" destOrd="0" presId="urn:microsoft.com/office/officeart/2016/7/layout/LinearBlockProcessNumbered"/>
    <dgm:cxn modelId="{793710AD-25A6-4B27-9758-E8AC26207530}" type="presParOf" srcId="{32943C44-939D-4642-9D9D-1AAB004778A3}" destId="{6DE8E83D-5EE3-453C-B717-0C7F2DC7D18A}" srcOrd="2" destOrd="0" presId="urn:microsoft.com/office/officeart/2016/7/layout/LinearBlockProcessNumbered"/>
    <dgm:cxn modelId="{3A815C01-A218-4D81-92A0-9325425DE6EB}" type="presParOf" srcId="{2FA1C865-806B-4F22-B9FF-D88FDBC05C61}" destId="{A37829B8-7AEB-4CCF-8DF3-AC4CBA413FC9}" srcOrd="3" destOrd="0" presId="urn:microsoft.com/office/officeart/2016/7/layout/LinearBlockProcessNumbered"/>
    <dgm:cxn modelId="{D8AE3A24-28DE-49ED-8B0F-7CAF05294EC9}" type="presParOf" srcId="{2FA1C865-806B-4F22-B9FF-D88FDBC05C61}" destId="{1E15B566-E424-4E09-87B8-8C0C4F44C850}" srcOrd="4" destOrd="0" presId="urn:microsoft.com/office/officeart/2016/7/layout/LinearBlockProcessNumbered"/>
    <dgm:cxn modelId="{4DD968C0-0365-482D-8800-10A8C4ED640A}" type="presParOf" srcId="{1E15B566-E424-4E09-87B8-8C0C4F44C850}" destId="{8C28A823-155D-4AAE-BA34-DBC6793909E6}" srcOrd="0" destOrd="0" presId="urn:microsoft.com/office/officeart/2016/7/layout/LinearBlockProcessNumbered"/>
    <dgm:cxn modelId="{729D847A-2DB7-418C-A643-BE0CCA14BF2E}" type="presParOf" srcId="{1E15B566-E424-4E09-87B8-8C0C4F44C850}" destId="{198E9175-FA88-4D4C-B722-D99CEB030F81}" srcOrd="1" destOrd="0" presId="urn:microsoft.com/office/officeart/2016/7/layout/LinearBlockProcessNumbered"/>
    <dgm:cxn modelId="{16FD3DB2-A5E5-431E-A13B-3F564F088198}" type="presParOf" srcId="{1E15B566-E424-4E09-87B8-8C0C4F44C850}" destId="{1673A494-D059-48F8-900F-906789E41D0F}" srcOrd="2" destOrd="0" presId="urn:microsoft.com/office/officeart/2016/7/layout/LinearBlockProcessNumbered"/>
    <dgm:cxn modelId="{8642932C-9830-4404-A689-701102B18A79}" type="presParOf" srcId="{2FA1C865-806B-4F22-B9FF-D88FDBC05C61}" destId="{8C23F614-2EB3-463E-9E6A-2CF62EB2495F}" srcOrd="5" destOrd="0" presId="urn:microsoft.com/office/officeart/2016/7/layout/LinearBlockProcessNumbered"/>
    <dgm:cxn modelId="{B9F3EDC8-DE6D-4698-A17C-3CB77A492C6D}" type="presParOf" srcId="{2FA1C865-806B-4F22-B9FF-D88FDBC05C61}" destId="{FAD3D9E0-5414-4AA2-B1B0-634A4370A9CF}" srcOrd="6" destOrd="0" presId="urn:microsoft.com/office/officeart/2016/7/layout/LinearBlockProcessNumbered"/>
    <dgm:cxn modelId="{EC1F1915-0FB1-4096-A2B4-1F2A54C0252B}" type="presParOf" srcId="{FAD3D9E0-5414-4AA2-B1B0-634A4370A9CF}" destId="{53C109DA-1E8A-4E91-932C-6D3BC3BC312F}" srcOrd="0" destOrd="0" presId="urn:microsoft.com/office/officeart/2016/7/layout/LinearBlockProcessNumbered"/>
    <dgm:cxn modelId="{BA24C3E5-A032-4662-8188-9B56868A2458}" type="presParOf" srcId="{FAD3D9E0-5414-4AA2-B1B0-634A4370A9CF}" destId="{C8DD6F82-0771-4995-8DA4-C34157E866A0}" srcOrd="1" destOrd="0" presId="urn:microsoft.com/office/officeart/2016/7/layout/LinearBlockProcessNumbered"/>
    <dgm:cxn modelId="{A1373FC6-5C23-4262-B706-E0656FFDD04D}" type="presParOf" srcId="{FAD3D9E0-5414-4AA2-B1B0-634A4370A9CF}" destId="{9CAB3F22-9BA0-4D46-BE32-C57844974C47}" srcOrd="2" destOrd="0" presId="urn:microsoft.com/office/officeart/2016/7/layout/LinearBlockProcessNumbered"/>
    <dgm:cxn modelId="{3FBDE1BD-C2BC-4314-B359-008C9E1A211A}" type="presParOf" srcId="{2FA1C865-806B-4F22-B9FF-D88FDBC05C61}" destId="{5E85BAD0-401D-4003-951A-427BD399B31F}" srcOrd="7" destOrd="0" presId="urn:microsoft.com/office/officeart/2016/7/layout/LinearBlockProcessNumbered"/>
    <dgm:cxn modelId="{B9CB396B-BFBB-47EF-9BD2-644CCC2C413D}" type="presParOf" srcId="{2FA1C865-806B-4F22-B9FF-D88FDBC05C61}" destId="{84AF4FD4-B45B-4DA4-8F97-95AC08EECCD1}" srcOrd="8" destOrd="0" presId="urn:microsoft.com/office/officeart/2016/7/layout/LinearBlockProcessNumbered"/>
    <dgm:cxn modelId="{4F7B2E4D-259F-450C-954A-89766F2F501A}" type="presParOf" srcId="{84AF4FD4-B45B-4DA4-8F97-95AC08EECCD1}" destId="{B05A527E-2BAD-46C9-AD1A-5ABF654B72F7}" srcOrd="0" destOrd="0" presId="urn:microsoft.com/office/officeart/2016/7/layout/LinearBlockProcessNumbered"/>
    <dgm:cxn modelId="{0C2BE247-45CC-40B3-AA85-0D1D5814D076}" type="presParOf" srcId="{84AF4FD4-B45B-4DA4-8F97-95AC08EECCD1}" destId="{888C83E2-377C-475A-9FBE-EF76CD6EE05B}" srcOrd="1" destOrd="0" presId="urn:microsoft.com/office/officeart/2016/7/layout/LinearBlockProcessNumbered"/>
    <dgm:cxn modelId="{C464949D-9D56-4F2A-BBE9-4AF52616F39D}" type="presParOf" srcId="{84AF4FD4-B45B-4DA4-8F97-95AC08EECCD1}" destId="{12F76C74-F698-46C4-BAE6-6EAE2D8584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1F08C-3059-49BD-BCAE-CF222117632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7474CF-AFBF-4D04-9C0D-42612F38A5C4}">
      <dgm:prSet/>
      <dgm:spPr/>
      <dgm:t>
        <a:bodyPr/>
        <a:lstStyle/>
        <a:p>
          <a:r>
            <a:rPr lang="hu-HU"/>
            <a:t>A tartalom a korábban beadott drótváztervből</a:t>
          </a:r>
          <a:endParaRPr lang="en-US"/>
        </a:p>
      </dgm:t>
    </dgm:pt>
    <dgm:pt modelId="{A1B3D9CC-8365-4655-BF46-3FBAFA7E77C4}" type="parTrans" cxnId="{8EA5571D-529E-4562-AC43-4A6E6FA90829}">
      <dgm:prSet/>
      <dgm:spPr/>
      <dgm:t>
        <a:bodyPr/>
        <a:lstStyle/>
        <a:p>
          <a:endParaRPr lang="en-US"/>
        </a:p>
      </dgm:t>
    </dgm:pt>
    <dgm:pt modelId="{D6F09E44-33DD-4DA0-8D64-C30EE3C5B4E6}" type="sibTrans" cxnId="{8EA5571D-529E-4562-AC43-4A6E6FA90829}">
      <dgm:prSet/>
      <dgm:spPr/>
      <dgm:t>
        <a:bodyPr/>
        <a:lstStyle/>
        <a:p>
          <a:endParaRPr lang="en-US"/>
        </a:p>
      </dgm:t>
    </dgm:pt>
    <dgm:pt modelId="{4DE10A15-97CA-44BF-828B-92F99F2D85B9}">
      <dgm:prSet/>
      <dgm:spPr/>
      <dgm:t>
        <a:bodyPr/>
        <a:lstStyle/>
        <a:p>
          <a:r>
            <a:rPr lang="hu-HU"/>
            <a:t>Áttekintés</a:t>
          </a:r>
          <a:endParaRPr lang="en-US"/>
        </a:p>
      </dgm:t>
    </dgm:pt>
    <dgm:pt modelId="{E903D318-602D-4291-A24D-C9E29E4CCA98}" type="parTrans" cxnId="{F4472F75-C7E8-4BA0-B08E-C5BFE2A6A2F5}">
      <dgm:prSet/>
      <dgm:spPr/>
      <dgm:t>
        <a:bodyPr/>
        <a:lstStyle/>
        <a:p>
          <a:endParaRPr lang="en-US"/>
        </a:p>
      </dgm:t>
    </dgm:pt>
    <dgm:pt modelId="{FCBEB8A6-D086-48CA-A77C-1EE0E746D7BF}" type="sibTrans" cxnId="{F4472F75-C7E8-4BA0-B08E-C5BFE2A6A2F5}">
      <dgm:prSet/>
      <dgm:spPr/>
      <dgm:t>
        <a:bodyPr/>
        <a:lstStyle/>
        <a:p>
          <a:endParaRPr lang="en-US"/>
        </a:p>
      </dgm:t>
    </dgm:pt>
    <dgm:pt modelId="{392D7571-D339-4227-8659-D6C01602E07D}">
      <dgm:prSet/>
      <dgm:spPr/>
      <dgm:t>
        <a:bodyPr/>
        <a:lstStyle/>
        <a:p>
          <a:r>
            <a:rPr lang="hu-HU"/>
            <a:t>Kisebb változtatások, kiegészítések</a:t>
          </a:r>
          <a:endParaRPr lang="en-US"/>
        </a:p>
      </dgm:t>
    </dgm:pt>
    <dgm:pt modelId="{6DF91FCF-3866-4965-918C-042E370B5ACF}" type="parTrans" cxnId="{345A048E-A0E5-42B7-ADC1-99EB5E20BA0F}">
      <dgm:prSet/>
      <dgm:spPr/>
      <dgm:t>
        <a:bodyPr/>
        <a:lstStyle/>
        <a:p>
          <a:endParaRPr lang="en-US"/>
        </a:p>
      </dgm:t>
    </dgm:pt>
    <dgm:pt modelId="{87828AFC-96F8-4B13-A324-BDB9C4A7C35F}" type="sibTrans" cxnId="{345A048E-A0E5-42B7-ADC1-99EB5E20BA0F}">
      <dgm:prSet/>
      <dgm:spPr/>
      <dgm:t>
        <a:bodyPr/>
        <a:lstStyle/>
        <a:p>
          <a:endParaRPr lang="en-US"/>
        </a:p>
      </dgm:t>
    </dgm:pt>
    <dgm:pt modelId="{769823FA-31AF-4B74-9D36-30296BDA9645}">
      <dgm:prSet/>
      <dgm:spPr/>
      <dgm:t>
        <a:bodyPr/>
        <a:lstStyle/>
        <a:p>
          <a:r>
            <a:rPr lang="hu-HU"/>
            <a:t>A szempontoknak megfelelően</a:t>
          </a:r>
          <a:endParaRPr lang="en-US"/>
        </a:p>
      </dgm:t>
    </dgm:pt>
    <dgm:pt modelId="{917432E6-2CFE-4014-9DEC-88D860A014FB}" type="parTrans" cxnId="{F29C41EC-0E85-4938-8088-884F87A1DD22}">
      <dgm:prSet/>
      <dgm:spPr/>
      <dgm:t>
        <a:bodyPr/>
        <a:lstStyle/>
        <a:p>
          <a:endParaRPr lang="en-US"/>
        </a:p>
      </dgm:t>
    </dgm:pt>
    <dgm:pt modelId="{F44A73A0-BBFF-4619-97C5-D2C13C34C072}" type="sibTrans" cxnId="{F29C41EC-0E85-4938-8088-884F87A1DD22}">
      <dgm:prSet/>
      <dgm:spPr/>
      <dgm:t>
        <a:bodyPr/>
        <a:lstStyle/>
        <a:p>
          <a:endParaRPr lang="en-US"/>
        </a:p>
      </dgm:t>
    </dgm:pt>
    <dgm:pt modelId="{F373A7F7-6622-4A22-B5F5-6498E0505E90}" type="pres">
      <dgm:prSet presAssocID="{3281F08C-3059-49BD-BCAE-CF2221176323}" presName="vert0" presStyleCnt="0">
        <dgm:presLayoutVars>
          <dgm:dir/>
          <dgm:animOne val="branch"/>
          <dgm:animLvl val="lvl"/>
        </dgm:presLayoutVars>
      </dgm:prSet>
      <dgm:spPr/>
    </dgm:pt>
    <dgm:pt modelId="{78789A0E-B151-46A1-8229-715667B45C51}" type="pres">
      <dgm:prSet presAssocID="{247474CF-AFBF-4D04-9C0D-42612F38A5C4}" presName="thickLine" presStyleLbl="alignNode1" presStyleIdx="0" presStyleCnt="4"/>
      <dgm:spPr/>
    </dgm:pt>
    <dgm:pt modelId="{70FB8E45-BBD1-4DEC-AF7C-1F0FD0FEA0C3}" type="pres">
      <dgm:prSet presAssocID="{247474CF-AFBF-4D04-9C0D-42612F38A5C4}" presName="horz1" presStyleCnt="0"/>
      <dgm:spPr/>
    </dgm:pt>
    <dgm:pt modelId="{B9ABAF2A-B3A5-4363-AFCF-A45C2D13F3B3}" type="pres">
      <dgm:prSet presAssocID="{247474CF-AFBF-4D04-9C0D-42612F38A5C4}" presName="tx1" presStyleLbl="revTx" presStyleIdx="0" presStyleCnt="4"/>
      <dgm:spPr/>
    </dgm:pt>
    <dgm:pt modelId="{CEECB88F-B70B-4CF2-A5EE-A3012810B9DA}" type="pres">
      <dgm:prSet presAssocID="{247474CF-AFBF-4D04-9C0D-42612F38A5C4}" presName="vert1" presStyleCnt="0"/>
      <dgm:spPr/>
    </dgm:pt>
    <dgm:pt modelId="{59F00F64-5512-42C0-960E-1B6401A57E60}" type="pres">
      <dgm:prSet presAssocID="{4DE10A15-97CA-44BF-828B-92F99F2D85B9}" presName="thickLine" presStyleLbl="alignNode1" presStyleIdx="1" presStyleCnt="4"/>
      <dgm:spPr/>
    </dgm:pt>
    <dgm:pt modelId="{C8040EE6-42E0-43BE-ABA5-E867B2F686BC}" type="pres">
      <dgm:prSet presAssocID="{4DE10A15-97CA-44BF-828B-92F99F2D85B9}" presName="horz1" presStyleCnt="0"/>
      <dgm:spPr/>
    </dgm:pt>
    <dgm:pt modelId="{68F01897-3DE1-4195-81CD-718B24FFBAC3}" type="pres">
      <dgm:prSet presAssocID="{4DE10A15-97CA-44BF-828B-92F99F2D85B9}" presName="tx1" presStyleLbl="revTx" presStyleIdx="1" presStyleCnt="4"/>
      <dgm:spPr/>
    </dgm:pt>
    <dgm:pt modelId="{84CFC484-2720-4B96-8FE1-E8CD3075A8A5}" type="pres">
      <dgm:prSet presAssocID="{4DE10A15-97CA-44BF-828B-92F99F2D85B9}" presName="vert1" presStyleCnt="0"/>
      <dgm:spPr/>
    </dgm:pt>
    <dgm:pt modelId="{855EEFC0-120E-48CC-9B48-DFD3E7FE180E}" type="pres">
      <dgm:prSet presAssocID="{392D7571-D339-4227-8659-D6C01602E07D}" presName="thickLine" presStyleLbl="alignNode1" presStyleIdx="2" presStyleCnt="4"/>
      <dgm:spPr/>
    </dgm:pt>
    <dgm:pt modelId="{8DDA3226-C6A7-476C-9BB8-AD0B81DE2DD9}" type="pres">
      <dgm:prSet presAssocID="{392D7571-D339-4227-8659-D6C01602E07D}" presName="horz1" presStyleCnt="0"/>
      <dgm:spPr/>
    </dgm:pt>
    <dgm:pt modelId="{B6494C54-B7A5-4BFD-97F1-935A758631F8}" type="pres">
      <dgm:prSet presAssocID="{392D7571-D339-4227-8659-D6C01602E07D}" presName="tx1" presStyleLbl="revTx" presStyleIdx="2" presStyleCnt="4"/>
      <dgm:spPr/>
    </dgm:pt>
    <dgm:pt modelId="{7033DA71-EC36-4E3D-BA16-01B11627EFF3}" type="pres">
      <dgm:prSet presAssocID="{392D7571-D339-4227-8659-D6C01602E07D}" presName="vert1" presStyleCnt="0"/>
      <dgm:spPr/>
    </dgm:pt>
    <dgm:pt modelId="{1FB3886C-0F7E-40BD-B654-75388DB37252}" type="pres">
      <dgm:prSet presAssocID="{769823FA-31AF-4B74-9D36-30296BDA9645}" presName="thickLine" presStyleLbl="alignNode1" presStyleIdx="3" presStyleCnt="4"/>
      <dgm:spPr/>
    </dgm:pt>
    <dgm:pt modelId="{44E19459-6A41-491F-AC9E-22AB643C1628}" type="pres">
      <dgm:prSet presAssocID="{769823FA-31AF-4B74-9D36-30296BDA9645}" presName="horz1" presStyleCnt="0"/>
      <dgm:spPr/>
    </dgm:pt>
    <dgm:pt modelId="{FF627731-E04B-46CD-B299-64073A0349B7}" type="pres">
      <dgm:prSet presAssocID="{769823FA-31AF-4B74-9D36-30296BDA9645}" presName="tx1" presStyleLbl="revTx" presStyleIdx="3" presStyleCnt="4"/>
      <dgm:spPr/>
    </dgm:pt>
    <dgm:pt modelId="{DE30DAD9-6F82-4EDA-864C-328C74B85A4B}" type="pres">
      <dgm:prSet presAssocID="{769823FA-31AF-4B74-9D36-30296BDA9645}" presName="vert1" presStyleCnt="0"/>
      <dgm:spPr/>
    </dgm:pt>
  </dgm:ptLst>
  <dgm:cxnLst>
    <dgm:cxn modelId="{8EA5571D-529E-4562-AC43-4A6E6FA90829}" srcId="{3281F08C-3059-49BD-BCAE-CF2221176323}" destId="{247474CF-AFBF-4D04-9C0D-42612F38A5C4}" srcOrd="0" destOrd="0" parTransId="{A1B3D9CC-8365-4655-BF46-3FBAFA7E77C4}" sibTransId="{D6F09E44-33DD-4DA0-8D64-C30EE3C5B4E6}"/>
    <dgm:cxn modelId="{DA356274-0AF4-4E95-98DB-3075C7D42B04}" type="presOf" srcId="{769823FA-31AF-4B74-9D36-30296BDA9645}" destId="{FF627731-E04B-46CD-B299-64073A0349B7}" srcOrd="0" destOrd="0" presId="urn:microsoft.com/office/officeart/2008/layout/LinedList"/>
    <dgm:cxn modelId="{F4472F75-C7E8-4BA0-B08E-C5BFE2A6A2F5}" srcId="{3281F08C-3059-49BD-BCAE-CF2221176323}" destId="{4DE10A15-97CA-44BF-828B-92F99F2D85B9}" srcOrd="1" destOrd="0" parTransId="{E903D318-602D-4291-A24D-C9E29E4CCA98}" sibTransId="{FCBEB8A6-D086-48CA-A77C-1EE0E746D7BF}"/>
    <dgm:cxn modelId="{48E14B7C-6E6F-4C0A-914B-7A228A47066E}" type="presOf" srcId="{3281F08C-3059-49BD-BCAE-CF2221176323}" destId="{F373A7F7-6622-4A22-B5F5-6498E0505E90}" srcOrd="0" destOrd="0" presId="urn:microsoft.com/office/officeart/2008/layout/LinedList"/>
    <dgm:cxn modelId="{345A048E-A0E5-42B7-ADC1-99EB5E20BA0F}" srcId="{3281F08C-3059-49BD-BCAE-CF2221176323}" destId="{392D7571-D339-4227-8659-D6C01602E07D}" srcOrd="2" destOrd="0" parTransId="{6DF91FCF-3866-4965-918C-042E370B5ACF}" sibTransId="{87828AFC-96F8-4B13-A324-BDB9C4A7C35F}"/>
    <dgm:cxn modelId="{0FAC468E-B047-4673-9105-316941BCA4A4}" type="presOf" srcId="{392D7571-D339-4227-8659-D6C01602E07D}" destId="{B6494C54-B7A5-4BFD-97F1-935A758631F8}" srcOrd="0" destOrd="0" presId="urn:microsoft.com/office/officeart/2008/layout/LinedList"/>
    <dgm:cxn modelId="{7D0ED5CF-95E5-4EE9-8137-63006503C576}" type="presOf" srcId="{4DE10A15-97CA-44BF-828B-92F99F2D85B9}" destId="{68F01897-3DE1-4195-81CD-718B24FFBAC3}" srcOrd="0" destOrd="0" presId="urn:microsoft.com/office/officeart/2008/layout/LinedList"/>
    <dgm:cxn modelId="{DD1058DF-6EBA-4C0D-AF50-43722B8C1141}" type="presOf" srcId="{247474CF-AFBF-4D04-9C0D-42612F38A5C4}" destId="{B9ABAF2A-B3A5-4363-AFCF-A45C2D13F3B3}" srcOrd="0" destOrd="0" presId="urn:microsoft.com/office/officeart/2008/layout/LinedList"/>
    <dgm:cxn modelId="{F29C41EC-0E85-4938-8088-884F87A1DD22}" srcId="{3281F08C-3059-49BD-BCAE-CF2221176323}" destId="{769823FA-31AF-4B74-9D36-30296BDA9645}" srcOrd="3" destOrd="0" parTransId="{917432E6-2CFE-4014-9DEC-88D860A014FB}" sibTransId="{F44A73A0-BBFF-4619-97C5-D2C13C34C072}"/>
    <dgm:cxn modelId="{07C8FE09-7B97-4938-BE91-80A43533B37F}" type="presParOf" srcId="{F373A7F7-6622-4A22-B5F5-6498E0505E90}" destId="{78789A0E-B151-46A1-8229-715667B45C51}" srcOrd="0" destOrd="0" presId="urn:microsoft.com/office/officeart/2008/layout/LinedList"/>
    <dgm:cxn modelId="{2B56C3E5-24DB-4669-9276-8CDFDDE87B02}" type="presParOf" srcId="{F373A7F7-6622-4A22-B5F5-6498E0505E90}" destId="{70FB8E45-BBD1-4DEC-AF7C-1F0FD0FEA0C3}" srcOrd="1" destOrd="0" presId="urn:microsoft.com/office/officeart/2008/layout/LinedList"/>
    <dgm:cxn modelId="{EE8FE4B4-2732-4EDC-B23A-4396CDF12C0B}" type="presParOf" srcId="{70FB8E45-BBD1-4DEC-AF7C-1F0FD0FEA0C3}" destId="{B9ABAF2A-B3A5-4363-AFCF-A45C2D13F3B3}" srcOrd="0" destOrd="0" presId="urn:microsoft.com/office/officeart/2008/layout/LinedList"/>
    <dgm:cxn modelId="{A5367BBF-873C-4CD8-806C-87910D482B76}" type="presParOf" srcId="{70FB8E45-BBD1-4DEC-AF7C-1F0FD0FEA0C3}" destId="{CEECB88F-B70B-4CF2-A5EE-A3012810B9DA}" srcOrd="1" destOrd="0" presId="urn:microsoft.com/office/officeart/2008/layout/LinedList"/>
    <dgm:cxn modelId="{9C3F3659-85DB-4B3F-992C-8CDEB8B59DD4}" type="presParOf" srcId="{F373A7F7-6622-4A22-B5F5-6498E0505E90}" destId="{59F00F64-5512-42C0-960E-1B6401A57E60}" srcOrd="2" destOrd="0" presId="urn:microsoft.com/office/officeart/2008/layout/LinedList"/>
    <dgm:cxn modelId="{4A0E8282-DAFC-447B-9949-400CFA1A39DD}" type="presParOf" srcId="{F373A7F7-6622-4A22-B5F5-6498E0505E90}" destId="{C8040EE6-42E0-43BE-ABA5-E867B2F686BC}" srcOrd="3" destOrd="0" presId="urn:microsoft.com/office/officeart/2008/layout/LinedList"/>
    <dgm:cxn modelId="{2699D8F1-B835-4F12-A9E5-09D4CCD06EC1}" type="presParOf" srcId="{C8040EE6-42E0-43BE-ABA5-E867B2F686BC}" destId="{68F01897-3DE1-4195-81CD-718B24FFBAC3}" srcOrd="0" destOrd="0" presId="urn:microsoft.com/office/officeart/2008/layout/LinedList"/>
    <dgm:cxn modelId="{31DEA97F-5E17-4DED-A002-A0140FF95A39}" type="presParOf" srcId="{C8040EE6-42E0-43BE-ABA5-E867B2F686BC}" destId="{84CFC484-2720-4B96-8FE1-E8CD3075A8A5}" srcOrd="1" destOrd="0" presId="urn:microsoft.com/office/officeart/2008/layout/LinedList"/>
    <dgm:cxn modelId="{68E311ED-DF98-40D5-9533-B8EB152CDD92}" type="presParOf" srcId="{F373A7F7-6622-4A22-B5F5-6498E0505E90}" destId="{855EEFC0-120E-48CC-9B48-DFD3E7FE180E}" srcOrd="4" destOrd="0" presId="urn:microsoft.com/office/officeart/2008/layout/LinedList"/>
    <dgm:cxn modelId="{446F629B-046A-4241-B7AE-A50D891B9248}" type="presParOf" srcId="{F373A7F7-6622-4A22-B5F5-6498E0505E90}" destId="{8DDA3226-C6A7-476C-9BB8-AD0B81DE2DD9}" srcOrd="5" destOrd="0" presId="urn:microsoft.com/office/officeart/2008/layout/LinedList"/>
    <dgm:cxn modelId="{8AE3608B-D22D-4E64-BDF2-BEABB34523BB}" type="presParOf" srcId="{8DDA3226-C6A7-476C-9BB8-AD0B81DE2DD9}" destId="{B6494C54-B7A5-4BFD-97F1-935A758631F8}" srcOrd="0" destOrd="0" presId="urn:microsoft.com/office/officeart/2008/layout/LinedList"/>
    <dgm:cxn modelId="{3093D248-AAC2-4253-8CFB-F27A548A07DC}" type="presParOf" srcId="{8DDA3226-C6A7-476C-9BB8-AD0B81DE2DD9}" destId="{7033DA71-EC36-4E3D-BA16-01B11627EFF3}" srcOrd="1" destOrd="0" presId="urn:microsoft.com/office/officeart/2008/layout/LinedList"/>
    <dgm:cxn modelId="{200D2DBE-7691-4A39-BAF7-6CB272BBE5C5}" type="presParOf" srcId="{F373A7F7-6622-4A22-B5F5-6498E0505E90}" destId="{1FB3886C-0F7E-40BD-B654-75388DB37252}" srcOrd="6" destOrd="0" presId="urn:microsoft.com/office/officeart/2008/layout/LinedList"/>
    <dgm:cxn modelId="{83B2B93D-D9B1-4556-8340-8E17CB3A1E3B}" type="presParOf" srcId="{F373A7F7-6622-4A22-B5F5-6498E0505E90}" destId="{44E19459-6A41-491F-AC9E-22AB643C1628}" srcOrd="7" destOrd="0" presId="urn:microsoft.com/office/officeart/2008/layout/LinedList"/>
    <dgm:cxn modelId="{75A04EBF-7B8B-4360-B53F-0548EA58446A}" type="presParOf" srcId="{44E19459-6A41-491F-AC9E-22AB643C1628}" destId="{FF627731-E04B-46CD-B299-64073A0349B7}" srcOrd="0" destOrd="0" presId="urn:microsoft.com/office/officeart/2008/layout/LinedList"/>
    <dgm:cxn modelId="{CE394614-02FC-49AA-8C08-DAA3FD82E0F4}" type="presParOf" srcId="{44E19459-6A41-491F-AC9E-22AB643C1628}" destId="{DE30DAD9-6F82-4EDA-864C-328C74B85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1B170-FB20-42D1-8255-7634CFA131B8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C57B1A-3985-4DA6-80F1-C29884A6BB18}">
      <dgm:prSet/>
      <dgm:spPr/>
      <dgm:t>
        <a:bodyPr/>
        <a:lstStyle/>
        <a:p>
          <a:r>
            <a:rPr lang="hu-HU"/>
            <a:t>Határidő: 2022. 12. 02., online</a:t>
          </a:r>
          <a:endParaRPr lang="en-US"/>
        </a:p>
      </dgm:t>
    </dgm:pt>
    <dgm:pt modelId="{19EB7D65-EC53-4B8F-8212-A45345B8AB72}" type="parTrans" cxnId="{71E1F291-69B0-4BA2-98A6-448662969792}">
      <dgm:prSet/>
      <dgm:spPr/>
      <dgm:t>
        <a:bodyPr/>
        <a:lstStyle/>
        <a:p>
          <a:endParaRPr lang="en-US"/>
        </a:p>
      </dgm:t>
    </dgm:pt>
    <dgm:pt modelId="{977075F4-B66F-4B36-A72A-087D1192BA05}" type="sibTrans" cxnId="{71E1F291-69B0-4BA2-98A6-448662969792}">
      <dgm:prSet/>
      <dgm:spPr/>
      <dgm:t>
        <a:bodyPr/>
        <a:lstStyle/>
        <a:p>
          <a:endParaRPr lang="en-US"/>
        </a:p>
      </dgm:t>
    </dgm:pt>
    <dgm:pt modelId="{2400B893-55D8-4BE7-BE1C-AAD17A741134}">
      <dgm:prSet/>
      <dgm:spPr/>
      <dgm:t>
        <a:bodyPr/>
        <a:lstStyle/>
        <a:p>
          <a:r>
            <a:rPr lang="hu-HU"/>
            <a:t>Önértékeléssel együtt</a:t>
          </a:r>
          <a:endParaRPr lang="en-US"/>
        </a:p>
      </dgm:t>
    </dgm:pt>
    <dgm:pt modelId="{E1733C4E-3C0D-4807-90C1-929725840ECD}" type="parTrans" cxnId="{777FEE0B-351D-4DF7-BE8C-55721F489106}">
      <dgm:prSet/>
      <dgm:spPr/>
      <dgm:t>
        <a:bodyPr/>
        <a:lstStyle/>
        <a:p>
          <a:endParaRPr lang="en-US"/>
        </a:p>
      </dgm:t>
    </dgm:pt>
    <dgm:pt modelId="{FB61A24D-00F4-4AA9-8252-7703ED2DFD7E}" type="sibTrans" cxnId="{777FEE0B-351D-4DF7-BE8C-55721F489106}">
      <dgm:prSet/>
      <dgm:spPr/>
      <dgm:t>
        <a:bodyPr/>
        <a:lstStyle/>
        <a:p>
          <a:endParaRPr lang="en-US"/>
        </a:p>
      </dgm:t>
    </dgm:pt>
    <dgm:pt modelId="{0604D6A6-9A9E-4CDF-9F28-C7797B66333F}">
      <dgm:prSet/>
      <dgm:spPr/>
      <dgm:t>
        <a:bodyPr/>
        <a:lstStyle/>
        <a:p>
          <a:r>
            <a:rPr lang="hu-HU"/>
            <a:t>A társértékelés (2 csoporttársnak) határideje: 2022.12.16., online</a:t>
          </a:r>
          <a:endParaRPr lang="en-US"/>
        </a:p>
      </dgm:t>
    </dgm:pt>
    <dgm:pt modelId="{043D06D9-D189-4CAE-8C73-7B728A1CA466}" type="parTrans" cxnId="{601C0745-8ADC-4CCE-9AAA-DA9720E39D5F}">
      <dgm:prSet/>
      <dgm:spPr/>
      <dgm:t>
        <a:bodyPr/>
        <a:lstStyle/>
        <a:p>
          <a:endParaRPr lang="en-US"/>
        </a:p>
      </dgm:t>
    </dgm:pt>
    <dgm:pt modelId="{5230863E-A6CE-423A-B9AD-81281A64F1F3}" type="sibTrans" cxnId="{601C0745-8ADC-4CCE-9AAA-DA9720E39D5F}">
      <dgm:prSet/>
      <dgm:spPr/>
      <dgm:t>
        <a:bodyPr/>
        <a:lstStyle/>
        <a:p>
          <a:endParaRPr lang="en-US"/>
        </a:p>
      </dgm:t>
    </dgm:pt>
    <dgm:pt modelId="{A9FA0D06-C4A0-472D-BC06-50C8FE351026}" type="pres">
      <dgm:prSet presAssocID="{9661B170-FB20-42D1-8255-7634CFA131B8}" presName="diagram" presStyleCnt="0">
        <dgm:presLayoutVars>
          <dgm:dir/>
          <dgm:resizeHandles val="exact"/>
        </dgm:presLayoutVars>
      </dgm:prSet>
      <dgm:spPr/>
    </dgm:pt>
    <dgm:pt modelId="{B326D26A-3E45-48FB-A6B2-C18C1D13F2E9}" type="pres">
      <dgm:prSet presAssocID="{4AC57B1A-3985-4DA6-80F1-C29884A6BB18}" presName="node" presStyleLbl="node1" presStyleIdx="0" presStyleCnt="3">
        <dgm:presLayoutVars>
          <dgm:bulletEnabled val="1"/>
        </dgm:presLayoutVars>
      </dgm:prSet>
      <dgm:spPr/>
    </dgm:pt>
    <dgm:pt modelId="{EC6E859B-F7EF-42C4-BA84-0DA8ACEDF6E7}" type="pres">
      <dgm:prSet presAssocID="{977075F4-B66F-4B36-A72A-087D1192BA05}" presName="sibTrans" presStyleLbl="sibTrans2D1" presStyleIdx="0" presStyleCnt="2"/>
      <dgm:spPr/>
    </dgm:pt>
    <dgm:pt modelId="{904CB7AE-13CE-4C82-AD65-1593736F91B9}" type="pres">
      <dgm:prSet presAssocID="{977075F4-B66F-4B36-A72A-087D1192BA05}" presName="connectorText" presStyleLbl="sibTrans2D1" presStyleIdx="0" presStyleCnt="2"/>
      <dgm:spPr/>
    </dgm:pt>
    <dgm:pt modelId="{AE382171-3883-4355-A8DE-B94108F191C0}" type="pres">
      <dgm:prSet presAssocID="{2400B893-55D8-4BE7-BE1C-AAD17A741134}" presName="node" presStyleLbl="node1" presStyleIdx="1" presStyleCnt="3">
        <dgm:presLayoutVars>
          <dgm:bulletEnabled val="1"/>
        </dgm:presLayoutVars>
      </dgm:prSet>
      <dgm:spPr/>
    </dgm:pt>
    <dgm:pt modelId="{F3C52884-6D46-4CD7-95FF-7475B9B9FE0B}" type="pres">
      <dgm:prSet presAssocID="{FB61A24D-00F4-4AA9-8252-7703ED2DFD7E}" presName="sibTrans" presStyleLbl="sibTrans2D1" presStyleIdx="1" presStyleCnt="2"/>
      <dgm:spPr/>
    </dgm:pt>
    <dgm:pt modelId="{9F540669-2635-43A5-9868-EE2B8B99C30C}" type="pres">
      <dgm:prSet presAssocID="{FB61A24D-00F4-4AA9-8252-7703ED2DFD7E}" presName="connectorText" presStyleLbl="sibTrans2D1" presStyleIdx="1" presStyleCnt="2"/>
      <dgm:spPr/>
    </dgm:pt>
    <dgm:pt modelId="{E0FB83FA-1348-4D00-927E-4CAA82D56E57}" type="pres">
      <dgm:prSet presAssocID="{0604D6A6-9A9E-4CDF-9F28-C7797B6633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77FEE0B-351D-4DF7-BE8C-55721F489106}" srcId="{9661B170-FB20-42D1-8255-7634CFA131B8}" destId="{2400B893-55D8-4BE7-BE1C-AAD17A741134}" srcOrd="1" destOrd="0" parTransId="{E1733C4E-3C0D-4807-90C1-929725840ECD}" sibTransId="{FB61A24D-00F4-4AA9-8252-7703ED2DFD7E}"/>
    <dgm:cxn modelId="{F600590C-E7A9-4D19-99FE-A27F35DCD774}" type="presOf" srcId="{FB61A24D-00F4-4AA9-8252-7703ED2DFD7E}" destId="{F3C52884-6D46-4CD7-95FF-7475B9B9FE0B}" srcOrd="0" destOrd="0" presId="urn:microsoft.com/office/officeart/2005/8/layout/process5"/>
    <dgm:cxn modelId="{0BD1C32C-D19E-4CA8-BFF4-AD29CD9EB90B}" type="presOf" srcId="{0604D6A6-9A9E-4CDF-9F28-C7797B66333F}" destId="{E0FB83FA-1348-4D00-927E-4CAA82D56E57}" srcOrd="0" destOrd="0" presId="urn:microsoft.com/office/officeart/2005/8/layout/process5"/>
    <dgm:cxn modelId="{1CB81D3A-DDDB-4923-AECB-737DB3EE6A21}" type="presOf" srcId="{4AC57B1A-3985-4DA6-80F1-C29884A6BB18}" destId="{B326D26A-3E45-48FB-A6B2-C18C1D13F2E9}" srcOrd="0" destOrd="0" presId="urn:microsoft.com/office/officeart/2005/8/layout/process5"/>
    <dgm:cxn modelId="{601C0745-8ADC-4CCE-9AAA-DA9720E39D5F}" srcId="{9661B170-FB20-42D1-8255-7634CFA131B8}" destId="{0604D6A6-9A9E-4CDF-9F28-C7797B66333F}" srcOrd="2" destOrd="0" parTransId="{043D06D9-D189-4CAE-8C73-7B728A1CA466}" sibTransId="{5230863E-A6CE-423A-B9AD-81281A64F1F3}"/>
    <dgm:cxn modelId="{46769E57-E62B-4C06-8D56-7448436A9CA5}" type="presOf" srcId="{977075F4-B66F-4B36-A72A-087D1192BA05}" destId="{904CB7AE-13CE-4C82-AD65-1593736F91B9}" srcOrd="1" destOrd="0" presId="urn:microsoft.com/office/officeart/2005/8/layout/process5"/>
    <dgm:cxn modelId="{94C4A57E-B717-4466-A30B-7BB7D66F2C5A}" type="presOf" srcId="{FB61A24D-00F4-4AA9-8252-7703ED2DFD7E}" destId="{9F540669-2635-43A5-9868-EE2B8B99C30C}" srcOrd="1" destOrd="0" presId="urn:microsoft.com/office/officeart/2005/8/layout/process5"/>
    <dgm:cxn modelId="{71E1F291-69B0-4BA2-98A6-448662969792}" srcId="{9661B170-FB20-42D1-8255-7634CFA131B8}" destId="{4AC57B1A-3985-4DA6-80F1-C29884A6BB18}" srcOrd="0" destOrd="0" parTransId="{19EB7D65-EC53-4B8F-8212-A45345B8AB72}" sibTransId="{977075F4-B66F-4B36-A72A-087D1192BA05}"/>
    <dgm:cxn modelId="{A3E216A4-0521-4D51-B65C-B5B4ADDCCADE}" type="presOf" srcId="{9661B170-FB20-42D1-8255-7634CFA131B8}" destId="{A9FA0D06-C4A0-472D-BC06-50C8FE351026}" srcOrd="0" destOrd="0" presId="urn:microsoft.com/office/officeart/2005/8/layout/process5"/>
    <dgm:cxn modelId="{CFFB32C0-6AB8-48A4-88FE-301AB22AE9F0}" type="presOf" srcId="{977075F4-B66F-4B36-A72A-087D1192BA05}" destId="{EC6E859B-F7EF-42C4-BA84-0DA8ACEDF6E7}" srcOrd="0" destOrd="0" presId="urn:microsoft.com/office/officeart/2005/8/layout/process5"/>
    <dgm:cxn modelId="{D2FD1FD1-38E6-4EAF-B7AD-321EF60E8170}" type="presOf" srcId="{2400B893-55D8-4BE7-BE1C-AAD17A741134}" destId="{AE382171-3883-4355-A8DE-B94108F191C0}" srcOrd="0" destOrd="0" presId="urn:microsoft.com/office/officeart/2005/8/layout/process5"/>
    <dgm:cxn modelId="{7C4311B6-D1F7-4FF5-A712-E6C922BA52E2}" type="presParOf" srcId="{A9FA0D06-C4A0-472D-BC06-50C8FE351026}" destId="{B326D26A-3E45-48FB-A6B2-C18C1D13F2E9}" srcOrd="0" destOrd="0" presId="urn:microsoft.com/office/officeart/2005/8/layout/process5"/>
    <dgm:cxn modelId="{B29E2BFC-633F-4FE4-B0D6-0C46B5FD7AF1}" type="presParOf" srcId="{A9FA0D06-C4A0-472D-BC06-50C8FE351026}" destId="{EC6E859B-F7EF-42C4-BA84-0DA8ACEDF6E7}" srcOrd="1" destOrd="0" presId="urn:microsoft.com/office/officeart/2005/8/layout/process5"/>
    <dgm:cxn modelId="{91DA1468-ED99-487F-B882-C0CC33A2B349}" type="presParOf" srcId="{EC6E859B-F7EF-42C4-BA84-0DA8ACEDF6E7}" destId="{904CB7AE-13CE-4C82-AD65-1593736F91B9}" srcOrd="0" destOrd="0" presId="urn:microsoft.com/office/officeart/2005/8/layout/process5"/>
    <dgm:cxn modelId="{45CFB5DB-DF84-4A80-84FD-0E57B511FE05}" type="presParOf" srcId="{A9FA0D06-C4A0-472D-BC06-50C8FE351026}" destId="{AE382171-3883-4355-A8DE-B94108F191C0}" srcOrd="2" destOrd="0" presId="urn:microsoft.com/office/officeart/2005/8/layout/process5"/>
    <dgm:cxn modelId="{E6D55A92-F8EB-467B-8332-3B2A7D64B607}" type="presParOf" srcId="{A9FA0D06-C4A0-472D-BC06-50C8FE351026}" destId="{F3C52884-6D46-4CD7-95FF-7475B9B9FE0B}" srcOrd="3" destOrd="0" presId="urn:microsoft.com/office/officeart/2005/8/layout/process5"/>
    <dgm:cxn modelId="{90EAED89-DF33-4E7B-A7D4-C99555A1D92B}" type="presParOf" srcId="{F3C52884-6D46-4CD7-95FF-7475B9B9FE0B}" destId="{9F540669-2635-43A5-9868-EE2B8B99C30C}" srcOrd="0" destOrd="0" presId="urn:microsoft.com/office/officeart/2005/8/layout/process5"/>
    <dgm:cxn modelId="{B26318BA-D9A1-4C02-8CA1-55F64B728490}" type="presParOf" srcId="{A9FA0D06-C4A0-472D-BC06-50C8FE351026}" destId="{E0FB83FA-1348-4D00-927E-4CAA82D56E5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05A64-C3D5-4101-B8B6-02A85A364E93}">
      <dsp:nvSpPr>
        <dsp:cNvPr id="0" name=""/>
        <dsp:cNvSpPr/>
      </dsp:nvSpPr>
      <dsp:spPr>
        <a:xfrm>
          <a:off x="678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Egyetemi csoporttal egy "meeting" keretein belül </a:t>
          </a:r>
          <a:endParaRPr lang="en-US" sz="2000" kern="1200"/>
        </a:p>
      </dsp:txBody>
      <dsp:txXfrm>
        <a:off x="6782" y="1637071"/>
        <a:ext cx="2120283" cy="1526604"/>
      </dsp:txXfrm>
    </dsp:sp>
    <dsp:sp modelId="{055A89EF-A25B-4B25-91DF-A8DB7575AFE1}">
      <dsp:nvSpPr>
        <dsp:cNvPr id="0" name=""/>
        <dsp:cNvSpPr/>
      </dsp:nvSpPr>
      <dsp:spPr>
        <a:xfrm>
          <a:off x="678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6782" y="619335"/>
        <a:ext cx="2120283" cy="1017736"/>
      </dsp:txXfrm>
    </dsp:sp>
    <dsp:sp modelId="{B30D306D-2A87-495A-A296-A69484029ED4}">
      <dsp:nvSpPr>
        <dsp:cNvPr id="0" name=""/>
        <dsp:cNvSpPr/>
      </dsp:nvSpPr>
      <dsp:spPr>
        <a:xfrm>
          <a:off x="2296689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Az oldal témája (asztrológia)</a:t>
          </a:r>
          <a:endParaRPr lang="en-US" sz="2000" kern="1200"/>
        </a:p>
      </dsp:txBody>
      <dsp:txXfrm>
        <a:off x="2296689" y="1637071"/>
        <a:ext cx="2120283" cy="1526604"/>
      </dsp:txXfrm>
    </dsp:sp>
    <dsp:sp modelId="{9D3FED79-FE1F-492F-9821-6F6996E55A5C}">
      <dsp:nvSpPr>
        <dsp:cNvPr id="0" name=""/>
        <dsp:cNvSpPr/>
      </dsp:nvSpPr>
      <dsp:spPr>
        <a:xfrm>
          <a:off x="2296689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96689" y="619335"/>
        <a:ext cx="2120283" cy="1017736"/>
      </dsp:txXfrm>
    </dsp:sp>
    <dsp:sp modelId="{8C28A823-155D-4AAE-BA34-DBC6793909E6}">
      <dsp:nvSpPr>
        <dsp:cNvPr id="0" name=""/>
        <dsp:cNvSpPr/>
      </dsp:nvSpPr>
      <dsp:spPr>
        <a:xfrm>
          <a:off x="4586595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4 oldal, nevük</a:t>
          </a:r>
          <a:endParaRPr lang="en-US" sz="2000" kern="1200"/>
        </a:p>
      </dsp:txBody>
      <dsp:txXfrm>
        <a:off x="4586595" y="1637071"/>
        <a:ext cx="2120283" cy="1526604"/>
      </dsp:txXfrm>
    </dsp:sp>
    <dsp:sp modelId="{198E9175-FA88-4D4C-B722-D99CEB030F81}">
      <dsp:nvSpPr>
        <dsp:cNvPr id="0" name=""/>
        <dsp:cNvSpPr/>
      </dsp:nvSpPr>
      <dsp:spPr>
        <a:xfrm>
          <a:off x="4586595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86595" y="619335"/>
        <a:ext cx="2120283" cy="1017736"/>
      </dsp:txXfrm>
    </dsp:sp>
    <dsp:sp modelId="{53C109DA-1E8A-4E91-932C-6D3BC3BC312F}">
      <dsp:nvSpPr>
        <dsp:cNvPr id="0" name=""/>
        <dsp:cNvSpPr/>
      </dsp:nvSpPr>
      <dsp:spPr>
        <a:xfrm>
          <a:off x="6876502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Fejléc, lábléc</a:t>
          </a:r>
          <a:endParaRPr lang="en-US" sz="2000" kern="1200"/>
        </a:p>
      </dsp:txBody>
      <dsp:txXfrm>
        <a:off x="6876502" y="1637071"/>
        <a:ext cx="2120283" cy="1526604"/>
      </dsp:txXfrm>
    </dsp:sp>
    <dsp:sp modelId="{C8DD6F82-0771-4995-8DA4-C34157E866A0}">
      <dsp:nvSpPr>
        <dsp:cNvPr id="0" name=""/>
        <dsp:cNvSpPr/>
      </dsp:nvSpPr>
      <dsp:spPr>
        <a:xfrm>
          <a:off x="6876502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76502" y="619335"/>
        <a:ext cx="2120283" cy="1017736"/>
      </dsp:txXfrm>
    </dsp:sp>
    <dsp:sp modelId="{B05A527E-2BAD-46C9-AD1A-5ABF654B72F7}">
      <dsp:nvSpPr>
        <dsp:cNvPr id="0" name=""/>
        <dsp:cNvSpPr/>
      </dsp:nvSpPr>
      <dsp:spPr>
        <a:xfrm>
          <a:off x="9166408" y="619335"/>
          <a:ext cx="2120283" cy="2544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0" rIns="2094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Mit és hogyan, honnan érdemes</a:t>
          </a:r>
          <a:endParaRPr lang="en-US" sz="2000" kern="1200"/>
        </a:p>
      </dsp:txBody>
      <dsp:txXfrm>
        <a:off x="9166408" y="1637071"/>
        <a:ext cx="2120283" cy="1526604"/>
      </dsp:txXfrm>
    </dsp:sp>
    <dsp:sp modelId="{888C83E2-377C-475A-9FBE-EF76CD6EE05B}">
      <dsp:nvSpPr>
        <dsp:cNvPr id="0" name=""/>
        <dsp:cNvSpPr/>
      </dsp:nvSpPr>
      <dsp:spPr>
        <a:xfrm>
          <a:off x="9166408" y="619335"/>
          <a:ext cx="2120283" cy="101773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437" tIns="165100" rIns="209437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9166408" y="619335"/>
        <a:ext cx="2120283" cy="101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89A0E-B151-46A1-8229-715667B45C51}">
      <dsp:nvSpPr>
        <dsp:cNvPr id="0" name=""/>
        <dsp:cNvSpPr/>
      </dsp:nvSpPr>
      <dsp:spPr>
        <a:xfrm>
          <a:off x="0" y="0"/>
          <a:ext cx="54320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ABAF2A-B3A5-4363-AFCF-A45C2D13F3B3}">
      <dsp:nvSpPr>
        <dsp:cNvPr id="0" name=""/>
        <dsp:cNvSpPr/>
      </dsp:nvSpPr>
      <dsp:spPr>
        <a:xfrm>
          <a:off x="0" y="0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tartalom a korábban beadott drótváztervből</a:t>
          </a:r>
          <a:endParaRPr lang="en-US" sz="2700" kern="1200"/>
        </a:p>
      </dsp:txBody>
      <dsp:txXfrm>
        <a:off x="0" y="0"/>
        <a:ext cx="5432044" cy="1001699"/>
      </dsp:txXfrm>
    </dsp:sp>
    <dsp:sp modelId="{59F00F64-5512-42C0-960E-1B6401A57E60}">
      <dsp:nvSpPr>
        <dsp:cNvPr id="0" name=""/>
        <dsp:cNvSpPr/>
      </dsp:nvSpPr>
      <dsp:spPr>
        <a:xfrm>
          <a:off x="0" y="1001699"/>
          <a:ext cx="5432044" cy="0"/>
        </a:xfrm>
        <a:prstGeom prst="line">
          <a:avLst/>
        </a:prstGeom>
        <a:solidFill>
          <a:schemeClr val="accent5">
            <a:hueOff val="-493994"/>
            <a:satOff val="-855"/>
            <a:lumOff val="-1896"/>
            <a:alphaOff val="0"/>
          </a:schemeClr>
        </a:solidFill>
        <a:ln w="10795" cap="flat" cmpd="sng" algn="ctr">
          <a:solidFill>
            <a:schemeClr val="accent5">
              <a:hueOff val="-493994"/>
              <a:satOff val="-855"/>
              <a:lumOff val="-1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F01897-3DE1-4195-81CD-718B24FFBAC3}">
      <dsp:nvSpPr>
        <dsp:cNvPr id="0" name=""/>
        <dsp:cNvSpPr/>
      </dsp:nvSpPr>
      <dsp:spPr>
        <a:xfrm>
          <a:off x="0" y="10016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Áttekintés</a:t>
          </a:r>
          <a:endParaRPr lang="en-US" sz="2700" kern="1200"/>
        </a:p>
      </dsp:txBody>
      <dsp:txXfrm>
        <a:off x="0" y="1001699"/>
        <a:ext cx="5432044" cy="1001699"/>
      </dsp:txXfrm>
    </dsp:sp>
    <dsp:sp modelId="{855EEFC0-120E-48CC-9B48-DFD3E7FE180E}">
      <dsp:nvSpPr>
        <dsp:cNvPr id="0" name=""/>
        <dsp:cNvSpPr/>
      </dsp:nvSpPr>
      <dsp:spPr>
        <a:xfrm>
          <a:off x="0" y="2003399"/>
          <a:ext cx="5432044" cy="0"/>
        </a:xfrm>
        <a:prstGeom prst="line">
          <a:avLst/>
        </a:prstGeom>
        <a:solidFill>
          <a:schemeClr val="accent5">
            <a:hueOff val="-987988"/>
            <a:satOff val="-1711"/>
            <a:lumOff val="-3791"/>
            <a:alphaOff val="0"/>
          </a:schemeClr>
        </a:solidFill>
        <a:ln w="10795" cap="flat" cmpd="sng" algn="ctr">
          <a:solidFill>
            <a:schemeClr val="accent5">
              <a:hueOff val="-987988"/>
              <a:satOff val="-1711"/>
              <a:lumOff val="-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494C54-B7A5-4BFD-97F1-935A758631F8}">
      <dsp:nvSpPr>
        <dsp:cNvPr id="0" name=""/>
        <dsp:cNvSpPr/>
      </dsp:nvSpPr>
      <dsp:spPr>
        <a:xfrm>
          <a:off x="0" y="20033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Kisebb változtatások, kiegészítések</a:t>
          </a:r>
          <a:endParaRPr lang="en-US" sz="2700" kern="1200"/>
        </a:p>
      </dsp:txBody>
      <dsp:txXfrm>
        <a:off x="0" y="2003399"/>
        <a:ext cx="5432044" cy="1001699"/>
      </dsp:txXfrm>
    </dsp:sp>
    <dsp:sp modelId="{1FB3886C-0F7E-40BD-B654-75388DB37252}">
      <dsp:nvSpPr>
        <dsp:cNvPr id="0" name=""/>
        <dsp:cNvSpPr/>
      </dsp:nvSpPr>
      <dsp:spPr>
        <a:xfrm>
          <a:off x="0" y="3005099"/>
          <a:ext cx="5432044" cy="0"/>
        </a:xfrm>
        <a:prstGeom prst="line">
          <a:avLst/>
        </a:prstGeom>
        <a:solidFill>
          <a:schemeClr val="accent5">
            <a:hueOff val="-1481982"/>
            <a:satOff val="-2566"/>
            <a:lumOff val="-5687"/>
            <a:alphaOff val="0"/>
          </a:schemeClr>
        </a:solidFill>
        <a:ln w="10795" cap="flat" cmpd="sng" algn="ctr">
          <a:solidFill>
            <a:schemeClr val="accent5">
              <a:hueOff val="-1481982"/>
              <a:satOff val="-2566"/>
              <a:lumOff val="-5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627731-E04B-46CD-B299-64073A0349B7}">
      <dsp:nvSpPr>
        <dsp:cNvPr id="0" name=""/>
        <dsp:cNvSpPr/>
      </dsp:nvSpPr>
      <dsp:spPr>
        <a:xfrm>
          <a:off x="0" y="3005099"/>
          <a:ext cx="5432044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 szempontoknak megfelelően</a:t>
          </a:r>
          <a:endParaRPr lang="en-US" sz="2700" kern="1200"/>
        </a:p>
      </dsp:txBody>
      <dsp:txXfrm>
        <a:off x="0" y="3005099"/>
        <a:ext cx="5432044" cy="1001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6D26A-3E45-48FB-A6B2-C18C1D13F2E9}">
      <dsp:nvSpPr>
        <dsp:cNvPr id="0" name=""/>
        <dsp:cNvSpPr/>
      </dsp:nvSpPr>
      <dsp:spPr>
        <a:xfrm>
          <a:off x="9925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Határidő: 2022. 12. 02., online</a:t>
          </a:r>
          <a:endParaRPr lang="en-US" sz="2400" kern="1200"/>
        </a:p>
      </dsp:txBody>
      <dsp:txXfrm>
        <a:off x="62061" y="1053619"/>
        <a:ext cx="2862470" cy="1675773"/>
      </dsp:txXfrm>
    </dsp:sp>
    <dsp:sp modelId="{EC6E859B-F7EF-42C4-BA84-0DA8ACEDF6E7}">
      <dsp:nvSpPr>
        <dsp:cNvPr id="0" name=""/>
        <dsp:cNvSpPr/>
      </dsp:nvSpPr>
      <dsp:spPr>
        <a:xfrm>
          <a:off x="3237742" y="1523629"/>
          <a:ext cx="628949" cy="73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237742" y="1670779"/>
        <a:ext cx="440264" cy="441452"/>
      </dsp:txXfrm>
    </dsp:sp>
    <dsp:sp modelId="{AE382171-3883-4355-A8DE-B94108F191C0}">
      <dsp:nvSpPr>
        <dsp:cNvPr id="0" name=""/>
        <dsp:cNvSpPr/>
      </dsp:nvSpPr>
      <dsp:spPr>
        <a:xfrm>
          <a:off x="4163366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Önértékeléssel együtt</a:t>
          </a:r>
          <a:endParaRPr lang="en-US" sz="2400" kern="1200"/>
        </a:p>
      </dsp:txBody>
      <dsp:txXfrm>
        <a:off x="4215502" y="1053619"/>
        <a:ext cx="2862470" cy="1675773"/>
      </dsp:txXfrm>
    </dsp:sp>
    <dsp:sp modelId="{F3C52884-6D46-4CD7-95FF-7475B9B9FE0B}">
      <dsp:nvSpPr>
        <dsp:cNvPr id="0" name=""/>
        <dsp:cNvSpPr/>
      </dsp:nvSpPr>
      <dsp:spPr>
        <a:xfrm>
          <a:off x="7391182" y="1523629"/>
          <a:ext cx="628949" cy="73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1182" y="1670779"/>
        <a:ext cx="440264" cy="441452"/>
      </dsp:txXfrm>
    </dsp:sp>
    <dsp:sp modelId="{E0FB83FA-1348-4D00-927E-4CAA82D56E57}">
      <dsp:nvSpPr>
        <dsp:cNvPr id="0" name=""/>
        <dsp:cNvSpPr/>
      </dsp:nvSpPr>
      <dsp:spPr>
        <a:xfrm>
          <a:off x="8316806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 társértékelés (2 csoporttársnak) határideje: 2022.12.16., online</a:t>
          </a:r>
          <a:endParaRPr lang="en-US" sz="2400" kern="1200"/>
        </a:p>
      </dsp:txBody>
      <dsp:txXfrm>
        <a:off x="8368942" y="1053619"/>
        <a:ext cx="2862470" cy="167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2023. 01. 19.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2023. 01. 19.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2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rtlCol="0" anchor="b">
            <a:normAutofit/>
          </a:bodyPr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 rtlCol="0">
            <a:normAutofit/>
          </a:bodyPr>
          <a:lstStyle/>
          <a:p>
            <a:r>
              <a:rPr lang="hu-HU" sz="6400"/>
              <a:t>Web2022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433F9EF6-9220-3827-9412-0E3AAB54C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94" r="8" b="8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220375-018E-2178-816C-C801DBF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hu-HU" sz="6400"/>
              <a:t>Az alapok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92D09CF-E7EE-7472-BF42-7280F1513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84523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69A439-8081-192D-D831-77562173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hu-HU" sz="3600" dirty="0"/>
              <a:t>Tartalom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2" descr="A képen természet, kültéri objektum, éjszakai égbolt látható&#10;&#10;Automatikusan generált leírás">
            <a:extLst>
              <a:ext uri="{FF2B5EF4-FFF2-40B4-BE49-F238E27FC236}">
                <a16:creationId xmlns:a16="http://schemas.microsoft.com/office/drawing/2014/main" id="{1E0B9A46-9ADE-6C15-A2D4-9A74A23FB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23696F-8DC2-0901-94BA-DA2A21907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86163"/>
              </p:ext>
            </p:extLst>
          </p:nvPr>
        </p:nvGraphicFramePr>
        <p:xfrm>
          <a:off x="448056" y="1944000"/>
          <a:ext cx="5432044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1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C136BF-C1A6-CF37-0B6F-E0AAC29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hu-HU" sz="6400"/>
              <a:t>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4" descr="A képen kültéri objektum, csillag, éjszakai égbolt látható&#10;&#10;Automatikusan generált leírás">
            <a:extLst>
              <a:ext uri="{FF2B5EF4-FFF2-40B4-BE49-F238E27FC236}">
                <a16:creationId xmlns:a16="http://schemas.microsoft.com/office/drawing/2014/main" id="{7E209F8A-12A7-135E-980B-DEC40D79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" y="2551078"/>
            <a:ext cx="5430101" cy="27829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EC190D-3380-A869-E9A2-B8BF2AA4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hu-HU"/>
              <a:t>Színek kiválasztása</a:t>
            </a:r>
          </a:p>
          <a:p>
            <a:pPr marL="449580" indent="-447675"/>
            <a:r>
              <a:rPr lang="hu-HU"/>
              <a:t>Képek módosítása, elhelyezkedésük</a:t>
            </a:r>
          </a:p>
          <a:p>
            <a:pPr marL="449580" indent="-447675"/>
            <a:r>
              <a:rPr lang="hu-HU"/>
              <a:t>A szempontoknak megfelelően</a:t>
            </a:r>
          </a:p>
        </p:txBody>
      </p:sp>
    </p:spTree>
    <p:extLst>
      <p:ext uri="{BB962C8B-B14F-4D97-AF65-F5344CB8AC3E}">
        <p14:creationId xmlns:p14="http://schemas.microsoft.com/office/powerpoint/2010/main" val="39317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CCAC411-B8D3-2FC7-E7AB-29697B58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hu-HU"/>
              <a:t>Weblap befejezése, leadása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A65DE6EE-8B7D-CE08-800A-B4FE9B00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0395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42732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2B1C31"/>
      </a:dk2>
      <a:lt2>
        <a:srgbClr val="F0F3F3"/>
      </a:lt2>
      <a:accent1>
        <a:srgbClr val="D53B42"/>
      </a:accent1>
      <a:accent2>
        <a:srgbClr val="C32971"/>
      </a:accent2>
      <a:accent3>
        <a:srgbClr val="D53BC3"/>
      </a:accent3>
      <a:accent4>
        <a:srgbClr val="9529C3"/>
      </a:accent4>
      <a:accent5>
        <a:srgbClr val="663BD5"/>
      </a:accent5>
      <a:accent6>
        <a:srgbClr val="2E42C5"/>
      </a:accent6>
      <a:hlink>
        <a:srgbClr val="339A95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Szélesvásznú</PresentationFormat>
  <Paragraphs>1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ThinLineVTI</vt:lpstr>
      <vt:lpstr>Projektmunka</vt:lpstr>
      <vt:lpstr>Az alapok</vt:lpstr>
      <vt:lpstr>Tartalom</vt:lpstr>
      <vt:lpstr>Design</vt:lpstr>
      <vt:lpstr>Weblap befejezése, leadása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85</cp:revision>
  <dcterms:created xsi:type="dcterms:W3CDTF">2023-01-19T10:29:24Z</dcterms:created>
  <dcterms:modified xsi:type="dcterms:W3CDTF">2023-01-19T10:50:52Z</dcterms:modified>
</cp:coreProperties>
</file>