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51" r:id="rId1"/>
  </p:sldMasterIdLst>
  <p:notesMasterIdLst>
    <p:notesMasterId r:id="rId7"/>
  </p:notesMasterIdLst>
  <p:handoutMasterIdLst>
    <p:handoutMasterId r:id="rId8"/>
  </p:handout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 rtl="0">
      <a:defRPr lang="hu-HU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51CCCA9-5C9E-4BE6-AF10-6624DB7A4FB3}" v="416" dt="2023-01-19T10:56:03.226"/>
    <p1510:client id="{FADAD76F-AAD5-4D7E-8252-2349B568766C}" v="29" dt="2023-01-23T11:32:40.2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3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858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jki Fanni Anna" userId="e0db0430c5a8f024" providerId="Windows Live" clId="Web-{FADAD76F-AAD5-4D7E-8252-2349B568766C}"/>
    <pc:docChg chg="modSld">
      <pc:chgData name="Rajki Fanni Anna" userId="e0db0430c5a8f024" providerId="Windows Live" clId="Web-{FADAD76F-AAD5-4D7E-8252-2349B568766C}" dt="2023-01-23T11:34:29.005" v="101" actId="20577"/>
      <pc:docMkLst>
        <pc:docMk/>
      </pc:docMkLst>
      <pc:sldChg chg="modSp">
        <pc:chgData name="Rajki Fanni Anna" userId="e0db0430c5a8f024" providerId="Windows Live" clId="Web-{FADAD76F-AAD5-4D7E-8252-2349B568766C}" dt="2023-01-23T11:34:29.005" v="101" actId="20577"/>
        <pc:sldMkLst>
          <pc:docMk/>
          <pc:sldMk cId="828292932" sldId="257"/>
        </pc:sldMkLst>
        <pc:graphicFrameChg chg="modGraphic">
          <ac:chgData name="Rajki Fanni Anna" userId="e0db0430c5a8f024" providerId="Windows Live" clId="Web-{FADAD76F-AAD5-4D7E-8252-2349B568766C}" dt="2023-01-23T11:34:29.005" v="101" actId="20577"/>
          <ac:graphicFrameMkLst>
            <pc:docMk/>
            <pc:sldMk cId="828292932" sldId="257"/>
            <ac:graphicFrameMk id="5" creationId="{492D09CF-E7EE-7472-BF42-7280F1513266}"/>
          </ac:graphicFrameMkLst>
        </pc:graphicFrameChg>
      </pc:sldChg>
      <pc:sldChg chg="modSp">
        <pc:chgData name="Rajki Fanni Anna" userId="e0db0430c5a8f024" providerId="Windows Live" clId="Web-{FADAD76F-AAD5-4D7E-8252-2349B568766C}" dt="2023-01-23T11:32:39.862" v="55" actId="20577"/>
        <pc:sldMkLst>
          <pc:docMk/>
          <pc:sldMk cId="3931722035" sldId="259"/>
        </pc:sldMkLst>
        <pc:spChg chg="mod">
          <ac:chgData name="Rajki Fanni Anna" userId="e0db0430c5a8f024" providerId="Windows Live" clId="Web-{FADAD76F-AAD5-4D7E-8252-2349B568766C}" dt="2023-01-23T11:32:39.862" v="55" actId="20577"/>
          <ac:spMkLst>
            <pc:docMk/>
            <pc:sldMk cId="3931722035" sldId="259"/>
            <ac:spMk id="3" creationId="{7CEC190D-3380-A869-E9A2-B8BF2AA43542}"/>
          </ac:spMkLst>
        </pc:spChg>
      </pc:sldChg>
    </pc:docChg>
  </pc:docChgLst>
  <pc:docChgLst>
    <pc:chgData name="Rajki Fanni Anna" userId="e0db0430c5a8f024" providerId="Windows Live" clId="Web-{851CCCA9-5C9E-4BE6-AF10-6624DB7A4FB3}"/>
    <pc:docChg chg="addSld modSld addMainMaster delMainMaster">
      <pc:chgData name="Rajki Fanni Anna" userId="e0db0430c5a8f024" providerId="Windows Live" clId="Web-{851CCCA9-5C9E-4BE6-AF10-6624DB7A4FB3}" dt="2023-01-19T10:56:03.226" v="416"/>
      <pc:docMkLst>
        <pc:docMk/>
      </pc:docMkLst>
      <pc:sldChg chg="addSp delSp modSp mod setBg modClrScheme chgLayout">
        <pc:chgData name="Rajki Fanni Anna" userId="e0db0430c5a8f024" providerId="Windows Live" clId="Web-{851CCCA9-5C9E-4BE6-AF10-6624DB7A4FB3}" dt="2023-01-19T10:34:41.304" v="45"/>
        <pc:sldMkLst>
          <pc:docMk/>
          <pc:sldMk cId="356326839" sldId="256"/>
        </pc:sldMkLst>
        <pc:spChg chg="mod">
          <ac:chgData name="Rajki Fanni Anna" userId="e0db0430c5a8f024" providerId="Windows Live" clId="Web-{851CCCA9-5C9E-4BE6-AF10-6624DB7A4FB3}" dt="2023-01-19T10:34:41.304" v="45"/>
          <ac:spMkLst>
            <pc:docMk/>
            <pc:sldMk cId="356326839" sldId="256"/>
            <ac:spMk id="2" creationId="{00000000-0000-0000-0000-000000000000}"/>
          </ac:spMkLst>
        </pc:spChg>
        <pc:spChg chg="mod">
          <ac:chgData name="Rajki Fanni Anna" userId="e0db0430c5a8f024" providerId="Windows Live" clId="Web-{851CCCA9-5C9E-4BE6-AF10-6624DB7A4FB3}" dt="2023-01-19T10:34:41.304" v="45"/>
          <ac:spMkLst>
            <pc:docMk/>
            <pc:sldMk cId="356326839" sldId="256"/>
            <ac:spMk id="3" creationId="{00000000-0000-0000-0000-000000000000}"/>
          </ac:spMkLst>
        </pc:spChg>
        <pc:spChg chg="add del">
          <ac:chgData name="Rajki Fanni Anna" userId="e0db0430c5a8f024" providerId="Windows Live" clId="Web-{851CCCA9-5C9E-4BE6-AF10-6624DB7A4FB3}" dt="2023-01-19T10:34:41.195" v="44"/>
          <ac:spMkLst>
            <pc:docMk/>
            <pc:sldMk cId="356326839" sldId="256"/>
            <ac:spMk id="9" creationId="{E91DC736-0EF8-4F87-9146-EBF1D2EE4D3D}"/>
          </ac:spMkLst>
        </pc:spChg>
        <pc:spChg chg="add del">
          <ac:chgData name="Rajki Fanni Anna" userId="e0db0430c5a8f024" providerId="Windows Live" clId="Web-{851CCCA9-5C9E-4BE6-AF10-6624DB7A4FB3}" dt="2023-01-19T10:34:41.195" v="44"/>
          <ac:spMkLst>
            <pc:docMk/>
            <pc:sldMk cId="356326839" sldId="256"/>
            <ac:spMk id="11" creationId="{097CD68E-23E3-4007-8847-CD0944C4F7BE}"/>
          </ac:spMkLst>
        </pc:spChg>
        <pc:spChg chg="add del">
          <ac:chgData name="Rajki Fanni Anna" userId="e0db0430c5a8f024" providerId="Windows Live" clId="Web-{851CCCA9-5C9E-4BE6-AF10-6624DB7A4FB3}" dt="2023-01-19T10:34:41.195" v="44"/>
          <ac:spMkLst>
            <pc:docMk/>
            <pc:sldMk cId="356326839" sldId="256"/>
            <ac:spMk id="13" creationId="{AF2F604E-43BE-4DC3-B983-E071523364F8}"/>
          </ac:spMkLst>
        </pc:spChg>
        <pc:spChg chg="add del">
          <ac:chgData name="Rajki Fanni Anna" userId="e0db0430c5a8f024" providerId="Windows Live" clId="Web-{851CCCA9-5C9E-4BE6-AF10-6624DB7A4FB3}" dt="2023-01-19T10:34:41.195" v="44"/>
          <ac:spMkLst>
            <pc:docMk/>
            <pc:sldMk cId="356326839" sldId="256"/>
            <ac:spMk id="15" creationId="{08C9B587-E65E-4B52-B37C-ABEBB6E87928}"/>
          </ac:spMkLst>
        </pc:spChg>
        <pc:spChg chg="add">
          <ac:chgData name="Rajki Fanni Anna" userId="e0db0430c5a8f024" providerId="Windows Live" clId="Web-{851CCCA9-5C9E-4BE6-AF10-6624DB7A4FB3}" dt="2023-01-19T10:34:41.304" v="45"/>
          <ac:spMkLst>
            <pc:docMk/>
            <pc:sldMk cId="356326839" sldId="256"/>
            <ac:spMk id="17" creationId="{F2E5B6AE-5EFE-45F0-A2AE-ED771CA3D7DD}"/>
          </ac:spMkLst>
        </pc:spChg>
        <pc:picChg chg="add del">
          <ac:chgData name="Rajki Fanni Anna" userId="e0db0430c5a8f024" providerId="Windows Live" clId="Web-{851CCCA9-5C9E-4BE6-AF10-6624DB7A4FB3}" dt="2023-01-19T10:34:41.195" v="44"/>
          <ac:picMkLst>
            <pc:docMk/>
            <pc:sldMk cId="356326839" sldId="256"/>
            <ac:picMk id="4" creationId="{501981DB-792B-0313-C399-417EBEDF05D1}"/>
          </ac:picMkLst>
        </pc:picChg>
        <pc:picChg chg="add">
          <ac:chgData name="Rajki Fanni Anna" userId="e0db0430c5a8f024" providerId="Windows Live" clId="Web-{851CCCA9-5C9E-4BE6-AF10-6624DB7A4FB3}" dt="2023-01-19T10:34:41.304" v="45"/>
          <ac:picMkLst>
            <pc:docMk/>
            <pc:sldMk cId="356326839" sldId="256"/>
            <ac:picMk id="19" creationId="{433F9EF6-9220-3827-9412-0E3AAB54C685}"/>
          </ac:picMkLst>
        </pc:picChg>
        <pc:cxnChg chg="add">
          <ac:chgData name="Rajki Fanni Anna" userId="e0db0430c5a8f024" providerId="Windows Live" clId="Web-{851CCCA9-5C9E-4BE6-AF10-6624DB7A4FB3}" dt="2023-01-19T10:34:41.304" v="45"/>
          <ac:cxnSpMkLst>
            <pc:docMk/>
            <pc:sldMk cId="356326839" sldId="256"/>
            <ac:cxnSpMk id="18" creationId="{D255B435-D9F3-4A31-B89E-36741390DB4B}"/>
          </ac:cxnSpMkLst>
        </pc:cxnChg>
      </pc:sldChg>
      <pc:sldChg chg="addSp delSp modSp new mod setBg">
        <pc:chgData name="Rajki Fanni Anna" userId="e0db0430c5a8f024" providerId="Windows Live" clId="Web-{851CCCA9-5C9E-4BE6-AF10-6624DB7A4FB3}" dt="2023-01-19T10:48:37.069" v="325"/>
        <pc:sldMkLst>
          <pc:docMk/>
          <pc:sldMk cId="828292932" sldId="257"/>
        </pc:sldMkLst>
        <pc:spChg chg="mod">
          <ac:chgData name="Rajki Fanni Anna" userId="e0db0430c5a8f024" providerId="Windows Live" clId="Web-{851CCCA9-5C9E-4BE6-AF10-6624DB7A4FB3}" dt="2023-01-19T10:45:56.032" v="315"/>
          <ac:spMkLst>
            <pc:docMk/>
            <pc:sldMk cId="828292932" sldId="257"/>
            <ac:spMk id="2" creationId="{7C220375-018E-2178-816C-C801DBFD7E7D}"/>
          </ac:spMkLst>
        </pc:spChg>
        <pc:spChg chg="del mod">
          <ac:chgData name="Rajki Fanni Anna" userId="e0db0430c5a8f024" providerId="Windows Live" clId="Web-{851CCCA9-5C9E-4BE6-AF10-6624DB7A4FB3}" dt="2023-01-19T10:45:56.032" v="315"/>
          <ac:spMkLst>
            <pc:docMk/>
            <pc:sldMk cId="828292932" sldId="257"/>
            <ac:spMk id="3" creationId="{D3FA8F82-C749-95B3-202C-521B902B43AE}"/>
          </ac:spMkLst>
        </pc:spChg>
        <pc:spChg chg="add del">
          <ac:chgData name="Rajki Fanni Anna" userId="e0db0430c5a8f024" providerId="Windows Live" clId="Web-{851CCCA9-5C9E-4BE6-AF10-6624DB7A4FB3}" dt="2023-01-19T10:48:37.069" v="325"/>
          <ac:spMkLst>
            <pc:docMk/>
            <pc:sldMk cId="828292932" sldId="257"/>
            <ac:spMk id="9" creationId="{4CFC294A-7FF8-4114-B0AD-F3B7F15EFC66}"/>
          </ac:spMkLst>
        </pc:spChg>
        <pc:spChg chg="add">
          <ac:chgData name="Rajki Fanni Anna" userId="e0db0430c5a8f024" providerId="Windows Live" clId="Web-{851CCCA9-5C9E-4BE6-AF10-6624DB7A4FB3}" dt="2023-01-19T10:48:37.069" v="325"/>
          <ac:spMkLst>
            <pc:docMk/>
            <pc:sldMk cId="828292932" sldId="257"/>
            <ac:spMk id="16" creationId="{4CFC294A-7FF8-4114-B0AD-F3B7F15EFC66}"/>
          </ac:spMkLst>
        </pc:spChg>
        <pc:graphicFrameChg chg="add mod modGraphic">
          <ac:chgData name="Rajki Fanni Anna" userId="e0db0430c5a8f024" providerId="Windows Live" clId="Web-{851CCCA9-5C9E-4BE6-AF10-6624DB7A4FB3}" dt="2023-01-19T10:48:37.069" v="325"/>
          <ac:graphicFrameMkLst>
            <pc:docMk/>
            <pc:sldMk cId="828292932" sldId="257"/>
            <ac:graphicFrameMk id="5" creationId="{492D09CF-E7EE-7472-BF42-7280F1513266}"/>
          </ac:graphicFrameMkLst>
        </pc:graphicFrameChg>
        <pc:cxnChg chg="add del">
          <ac:chgData name="Rajki Fanni Anna" userId="e0db0430c5a8f024" providerId="Windows Live" clId="Web-{851CCCA9-5C9E-4BE6-AF10-6624DB7A4FB3}" dt="2023-01-19T10:48:37.069" v="325"/>
          <ac:cxnSpMkLst>
            <pc:docMk/>
            <pc:sldMk cId="828292932" sldId="257"/>
            <ac:cxnSpMk id="11" creationId="{493FE3F6-2B23-4E4E-AA49-C212646DC785}"/>
          </ac:cxnSpMkLst>
        </pc:cxnChg>
        <pc:cxnChg chg="add">
          <ac:chgData name="Rajki Fanni Anna" userId="e0db0430c5a8f024" providerId="Windows Live" clId="Web-{851CCCA9-5C9E-4BE6-AF10-6624DB7A4FB3}" dt="2023-01-19T10:48:37.069" v="325"/>
          <ac:cxnSpMkLst>
            <pc:docMk/>
            <pc:sldMk cId="828292932" sldId="257"/>
            <ac:cxnSpMk id="18" creationId="{493FE3F6-2B23-4E4E-AA49-C212646DC785}"/>
          </ac:cxnSpMkLst>
        </pc:cxnChg>
      </pc:sldChg>
      <pc:sldChg chg="addSp delSp modSp new mod setBg">
        <pc:chgData name="Rajki Fanni Anna" userId="e0db0430c5a8f024" providerId="Windows Live" clId="Web-{851CCCA9-5C9E-4BE6-AF10-6624DB7A4FB3}" dt="2023-01-19T10:48:23.272" v="324"/>
        <pc:sldMkLst>
          <pc:docMk/>
          <pc:sldMk cId="2326128499" sldId="258"/>
        </pc:sldMkLst>
        <pc:spChg chg="mod">
          <ac:chgData name="Rajki Fanni Anna" userId="e0db0430c5a8f024" providerId="Windows Live" clId="Web-{851CCCA9-5C9E-4BE6-AF10-6624DB7A4FB3}" dt="2023-01-19T10:48:23.272" v="324"/>
          <ac:spMkLst>
            <pc:docMk/>
            <pc:sldMk cId="2326128499" sldId="258"/>
            <ac:spMk id="2" creationId="{9269A439-8081-192D-D831-775621737794}"/>
          </ac:spMkLst>
        </pc:spChg>
        <pc:spChg chg="del mod">
          <ac:chgData name="Rajki Fanni Anna" userId="e0db0430c5a8f024" providerId="Windows Live" clId="Web-{851CCCA9-5C9E-4BE6-AF10-6624DB7A4FB3}" dt="2023-01-19T10:46:22.361" v="316"/>
          <ac:spMkLst>
            <pc:docMk/>
            <pc:sldMk cId="2326128499" sldId="258"/>
            <ac:spMk id="3" creationId="{868E0E42-2C14-EB2B-BDB0-1D128E59DBF7}"/>
          </ac:spMkLst>
        </pc:spChg>
        <pc:spChg chg="add del">
          <ac:chgData name="Rajki Fanni Anna" userId="e0db0430c5a8f024" providerId="Windows Live" clId="Web-{851CCCA9-5C9E-4BE6-AF10-6624DB7A4FB3}" dt="2023-01-19T10:48:23.272" v="324"/>
          <ac:spMkLst>
            <pc:docMk/>
            <pc:sldMk cId="2326128499" sldId="258"/>
            <ac:spMk id="9" creationId="{7E21CA63-4B99-4925-8CAF-F408D7AB01B2}"/>
          </ac:spMkLst>
        </pc:spChg>
        <pc:spChg chg="add">
          <ac:chgData name="Rajki Fanni Anna" userId="e0db0430c5a8f024" providerId="Windows Live" clId="Web-{851CCCA9-5C9E-4BE6-AF10-6624DB7A4FB3}" dt="2023-01-19T10:48:23.272" v="324"/>
          <ac:spMkLst>
            <pc:docMk/>
            <pc:sldMk cId="2326128499" sldId="258"/>
            <ac:spMk id="17" creationId="{31425D08-6505-4F53-9B03-D2F2893634F7}"/>
          </ac:spMkLst>
        </pc:spChg>
        <pc:graphicFrameChg chg="add mod ord modGraphic">
          <ac:chgData name="Rajki Fanni Anna" userId="e0db0430c5a8f024" providerId="Windows Live" clId="Web-{851CCCA9-5C9E-4BE6-AF10-6624DB7A4FB3}" dt="2023-01-19T10:48:23.272" v="324"/>
          <ac:graphicFrameMkLst>
            <pc:docMk/>
            <pc:sldMk cId="2326128499" sldId="258"/>
            <ac:graphicFrameMk id="5" creationId="{7823696F-8DC2-0901-94BA-DA2A21907D0E}"/>
          </ac:graphicFrameMkLst>
        </pc:graphicFrameChg>
        <pc:picChg chg="add mod">
          <ac:chgData name="Rajki Fanni Anna" userId="e0db0430c5a8f024" providerId="Windows Live" clId="Web-{851CCCA9-5C9E-4BE6-AF10-6624DB7A4FB3}" dt="2023-01-19T10:48:23.272" v="324"/>
          <ac:picMkLst>
            <pc:docMk/>
            <pc:sldMk cId="2326128499" sldId="258"/>
            <ac:picMk id="12" creationId="{1E0B9A46-9ADE-6C15-A2D4-9A74A23FB5A1}"/>
          </ac:picMkLst>
        </pc:picChg>
        <pc:cxnChg chg="add del">
          <ac:chgData name="Rajki Fanni Anna" userId="e0db0430c5a8f024" providerId="Windows Live" clId="Web-{851CCCA9-5C9E-4BE6-AF10-6624DB7A4FB3}" dt="2023-01-19T10:48:23.272" v="324"/>
          <ac:cxnSpMkLst>
            <pc:docMk/>
            <pc:sldMk cId="2326128499" sldId="258"/>
            <ac:cxnSpMk id="11" creationId="{7F935FD8-9F2E-4F15-8ED9-1C692DA6F351}"/>
          </ac:cxnSpMkLst>
        </pc:cxnChg>
        <pc:cxnChg chg="add">
          <ac:chgData name="Rajki Fanni Anna" userId="e0db0430c5a8f024" providerId="Windows Live" clId="Web-{851CCCA9-5C9E-4BE6-AF10-6624DB7A4FB3}" dt="2023-01-19T10:48:23.272" v="324"/>
          <ac:cxnSpMkLst>
            <pc:docMk/>
            <pc:sldMk cId="2326128499" sldId="258"/>
            <ac:cxnSpMk id="19" creationId="{B32E796E-8D19-4926-B7B8-653B01939010}"/>
          </ac:cxnSpMkLst>
        </pc:cxnChg>
      </pc:sldChg>
      <pc:sldChg chg="addSp modSp new mod setBg">
        <pc:chgData name="Rajki Fanni Anna" userId="e0db0430c5a8f024" providerId="Windows Live" clId="Web-{851CCCA9-5C9E-4BE6-AF10-6624DB7A4FB3}" dt="2023-01-19T10:45:47.126" v="314" actId="1076"/>
        <pc:sldMkLst>
          <pc:docMk/>
          <pc:sldMk cId="3931722035" sldId="259"/>
        </pc:sldMkLst>
        <pc:spChg chg="mod">
          <ac:chgData name="Rajki Fanni Anna" userId="e0db0430c5a8f024" providerId="Windows Live" clId="Web-{851CCCA9-5C9E-4BE6-AF10-6624DB7A4FB3}" dt="2023-01-19T10:45:40.579" v="313"/>
          <ac:spMkLst>
            <pc:docMk/>
            <pc:sldMk cId="3931722035" sldId="259"/>
            <ac:spMk id="2" creationId="{96C136BF-C1A6-CF37-0B6F-E0AAC2971CF5}"/>
          </ac:spMkLst>
        </pc:spChg>
        <pc:spChg chg="mod ord">
          <ac:chgData name="Rajki Fanni Anna" userId="e0db0430c5a8f024" providerId="Windows Live" clId="Web-{851CCCA9-5C9E-4BE6-AF10-6624DB7A4FB3}" dt="2023-01-19T10:45:40.579" v="313"/>
          <ac:spMkLst>
            <pc:docMk/>
            <pc:sldMk cId="3931722035" sldId="259"/>
            <ac:spMk id="3" creationId="{7CEC190D-3380-A869-E9A2-B8BF2AA43542}"/>
          </ac:spMkLst>
        </pc:spChg>
        <pc:spChg chg="add">
          <ac:chgData name="Rajki Fanni Anna" userId="e0db0430c5a8f024" providerId="Windows Live" clId="Web-{851CCCA9-5C9E-4BE6-AF10-6624DB7A4FB3}" dt="2023-01-19T10:45:40.579" v="313"/>
          <ac:spMkLst>
            <pc:docMk/>
            <pc:sldMk cId="3931722035" sldId="259"/>
            <ac:spMk id="9" creationId="{2D6BCA94-FEDC-4F9B-820A-BA138802E29E}"/>
          </ac:spMkLst>
        </pc:spChg>
        <pc:picChg chg="add mod">
          <ac:chgData name="Rajki Fanni Anna" userId="e0db0430c5a8f024" providerId="Windows Live" clId="Web-{851CCCA9-5C9E-4BE6-AF10-6624DB7A4FB3}" dt="2023-01-19T10:45:47.126" v="314" actId="1076"/>
          <ac:picMkLst>
            <pc:docMk/>
            <pc:sldMk cId="3931722035" sldId="259"/>
            <ac:picMk id="4" creationId="{7E209F8A-12A7-135E-980B-DEC40D79E00E}"/>
          </ac:picMkLst>
        </pc:picChg>
        <pc:cxnChg chg="add">
          <ac:chgData name="Rajki Fanni Anna" userId="e0db0430c5a8f024" providerId="Windows Live" clId="Web-{851CCCA9-5C9E-4BE6-AF10-6624DB7A4FB3}" dt="2023-01-19T10:45:40.579" v="313"/>
          <ac:cxnSpMkLst>
            <pc:docMk/>
            <pc:sldMk cId="3931722035" sldId="259"/>
            <ac:cxnSpMk id="11" creationId="{B32E796E-8D19-4926-B7B8-653B01939010}"/>
          </ac:cxnSpMkLst>
        </pc:cxnChg>
      </pc:sldChg>
      <pc:sldChg chg="addSp delSp modSp new mod setBg">
        <pc:chgData name="Rajki Fanni Anna" userId="e0db0430c5a8f024" providerId="Windows Live" clId="Web-{851CCCA9-5C9E-4BE6-AF10-6624DB7A4FB3}" dt="2023-01-19T10:56:03.226" v="416"/>
        <pc:sldMkLst>
          <pc:docMk/>
          <pc:sldMk cId="3496427325" sldId="260"/>
        </pc:sldMkLst>
        <pc:spChg chg="mod">
          <ac:chgData name="Rajki Fanni Anna" userId="e0db0430c5a8f024" providerId="Windows Live" clId="Web-{851CCCA9-5C9E-4BE6-AF10-6624DB7A4FB3}" dt="2023-01-19T10:50:52.606" v="412"/>
          <ac:spMkLst>
            <pc:docMk/>
            <pc:sldMk cId="3496427325" sldId="260"/>
            <ac:spMk id="2" creationId="{ACCAC411-B8D3-2FC7-E7AB-29697B587EDC}"/>
          </ac:spMkLst>
        </pc:spChg>
        <pc:spChg chg="del mod">
          <ac:chgData name="Rajki Fanni Anna" userId="e0db0430c5a8f024" providerId="Windows Live" clId="Web-{851CCCA9-5C9E-4BE6-AF10-6624DB7A4FB3}" dt="2023-01-19T10:50:52.606" v="412"/>
          <ac:spMkLst>
            <pc:docMk/>
            <pc:sldMk cId="3496427325" sldId="260"/>
            <ac:spMk id="3" creationId="{7709BCF7-B78B-6C0B-8BBF-1EFCDB0E9759}"/>
          </ac:spMkLst>
        </pc:spChg>
        <pc:spChg chg="add del">
          <ac:chgData name="Rajki Fanni Anna" userId="e0db0430c5a8f024" providerId="Windows Live" clId="Web-{851CCCA9-5C9E-4BE6-AF10-6624DB7A4FB3}" dt="2023-01-19T10:50:52.606" v="412"/>
          <ac:spMkLst>
            <pc:docMk/>
            <pc:sldMk cId="3496427325" sldId="260"/>
            <ac:spMk id="8" creationId="{69660069-3B2A-40F4-AF45-4A8FD596D1A8}"/>
          </ac:spMkLst>
        </pc:spChg>
        <pc:spChg chg="add del">
          <ac:chgData name="Rajki Fanni Anna" userId="e0db0430c5a8f024" providerId="Windows Live" clId="Web-{851CCCA9-5C9E-4BE6-AF10-6624DB7A4FB3}" dt="2023-01-19T10:56:03.226" v="416"/>
          <ac:spMkLst>
            <pc:docMk/>
            <pc:sldMk cId="3496427325" sldId="260"/>
            <ac:spMk id="16" creationId="{1FC4AC91-30B8-4B0B-A187-C39F19131957}"/>
          </ac:spMkLst>
        </pc:spChg>
        <pc:spChg chg="add">
          <ac:chgData name="Rajki Fanni Anna" userId="e0db0430c5a8f024" providerId="Windows Live" clId="Web-{851CCCA9-5C9E-4BE6-AF10-6624DB7A4FB3}" dt="2023-01-19T10:56:03.226" v="416"/>
          <ac:spMkLst>
            <pc:docMk/>
            <pc:sldMk cId="3496427325" sldId="260"/>
            <ac:spMk id="23" creationId="{1FC4AC91-30B8-4B0B-A187-C39F19131957}"/>
          </ac:spMkLst>
        </pc:spChg>
        <pc:graphicFrameChg chg="add mod modGraphic">
          <ac:chgData name="Rajki Fanni Anna" userId="e0db0430c5a8f024" providerId="Windows Live" clId="Web-{851CCCA9-5C9E-4BE6-AF10-6624DB7A4FB3}" dt="2023-01-19T10:56:03.226" v="416"/>
          <ac:graphicFrameMkLst>
            <pc:docMk/>
            <pc:sldMk cId="3496427325" sldId="260"/>
            <ac:graphicFrameMk id="12" creationId="{A65DE6EE-8B7D-CE08-800A-B4FE9B00C280}"/>
          </ac:graphicFrameMkLst>
        </pc:graphicFrameChg>
        <pc:cxnChg chg="add del">
          <ac:chgData name="Rajki Fanni Anna" userId="e0db0430c5a8f024" providerId="Windows Live" clId="Web-{851CCCA9-5C9E-4BE6-AF10-6624DB7A4FB3}" dt="2023-01-19T10:50:52.606" v="412"/>
          <ac:cxnSpMkLst>
            <pc:docMk/>
            <pc:sldMk cId="3496427325" sldId="260"/>
            <ac:cxnSpMk id="10" creationId="{7F935FD8-9F2E-4F15-8ED9-1C692DA6F351}"/>
          </ac:cxnSpMkLst>
        </pc:cxnChg>
        <pc:cxnChg chg="add del">
          <ac:chgData name="Rajki Fanni Anna" userId="e0db0430c5a8f024" providerId="Windows Live" clId="Web-{851CCCA9-5C9E-4BE6-AF10-6624DB7A4FB3}" dt="2023-01-19T10:56:03.226" v="416"/>
          <ac:cxnSpMkLst>
            <pc:docMk/>
            <pc:sldMk cId="3496427325" sldId="260"/>
            <ac:cxnSpMk id="18" creationId="{493FE3F6-2B23-4E4E-AA49-C212646DC785}"/>
          </ac:cxnSpMkLst>
        </pc:cxnChg>
        <pc:cxnChg chg="add">
          <ac:chgData name="Rajki Fanni Anna" userId="e0db0430c5a8f024" providerId="Windows Live" clId="Web-{851CCCA9-5C9E-4BE6-AF10-6624DB7A4FB3}" dt="2023-01-19T10:56:03.226" v="416"/>
          <ac:cxnSpMkLst>
            <pc:docMk/>
            <pc:sldMk cId="3496427325" sldId="260"/>
            <ac:cxnSpMk id="25" creationId="{493FE3F6-2B23-4E4E-AA49-C212646DC785}"/>
          </ac:cxnSpMkLst>
        </pc:cxnChg>
      </pc:sldChg>
      <pc:sldMasterChg chg="add del addSldLayout delSldLayout">
        <pc:chgData name="Rajki Fanni Anna" userId="e0db0430c5a8f024" providerId="Windows Live" clId="Web-{851CCCA9-5C9E-4BE6-AF10-6624DB7A4FB3}" dt="2023-01-19T10:34:41.304" v="45"/>
        <pc:sldMasterMkLst>
          <pc:docMk/>
          <pc:sldMasterMk cId="0" sldId="2147483648"/>
        </pc:sldMasterMkLst>
        <pc:sldLayoutChg chg="add del">
          <pc:chgData name="Rajki Fanni Anna" userId="e0db0430c5a8f024" providerId="Windows Live" clId="Web-{851CCCA9-5C9E-4BE6-AF10-6624DB7A4FB3}" dt="2023-01-19T10:34:41.304" v="45"/>
          <pc:sldLayoutMkLst>
            <pc:docMk/>
            <pc:sldMasterMk cId="0" sldId="2147483648"/>
            <pc:sldLayoutMk cId="0" sldId="2147483649"/>
          </pc:sldLayoutMkLst>
        </pc:sldLayoutChg>
        <pc:sldLayoutChg chg="add del">
          <pc:chgData name="Rajki Fanni Anna" userId="e0db0430c5a8f024" providerId="Windows Live" clId="Web-{851CCCA9-5C9E-4BE6-AF10-6624DB7A4FB3}" dt="2023-01-19T10:34:41.304" v="45"/>
          <pc:sldLayoutMkLst>
            <pc:docMk/>
            <pc:sldMasterMk cId="0" sldId="2147483648"/>
            <pc:sldLayoutMk cId="0" sldId="2147483650"/>
          </pc:sldLayoutMkLst>
        </pc:sldLayoutChg>
        <pc:sldLayoutChg chg="add del">
          <pc:chgData name="Rajki Fanni Anna" userId="e0db0430c5a8f024" providerId="Windows Live" clId="Web-{851CCCA9-5C9E-4BE6-AF10-6624DB7A4FB3}" dt="2023-01-19T10:34:41.304" v="45"/>
          <pc:sldLayoutMkLst>
            <pc:docMk/>
            <pc:sldMasterMk cId="0" sldId="2147483648"/>
            <pc:sldLayoutMk cId="0" sldId="2147483652"/>
          </pc:sldLayoutMkLst>
        </pc:sldLayoutChg>
        <pc:sldLayoutChg chg="add del">
          <pc:chgData name="Rajki Fanni Anna" userId="e0db0430c5a8f024" providerId="Windows Live" clId="Web-{851CCCA9-5C9E-4BE6-AF10-6624DB7A4FB3}" dt="2023-01-19T10:34:41.304" v="45"/>
          <pc:sldLayoutMkLst>
            <pc:docMk/>
            <pc:sldMasterMk cId="0" sldId="2147483648"/>
            <pc:sldLayoutMk cId="0" sldId="2147483653"/>
          </pc:sldLayoutMkLst>
        </pc:sldLayoutChg>
        <pc:sldLayoutChg chg="add del">
          <pc:chgData name="Rajki Fanni Anna" userId="e0db0430c5a8f024" providerId="Windows Live" clId="Web-{851CCCA9-5C9E-4BE6-AF10-6624DB7A4FB3}" dt="2023-01-19T10:34:41.304" v="45"/>
          <pc:sldLayoutMkLst>
            <pc:docMk/>
            <pc:sldMasterMk cId="0" sldId="2147483648"/>
            <pc:sldLayoutMk cId="0" sldId="2147483654"/>
          </pc:sldLayoutMkLst>
        </pc:sldLayoutChg>
        <pc:sldLayoutChg chg="add del">
          <pc:chgData name="Rajki Fanni Anna" userId="e0db0430c5a8f024" providerId="Windows Live" clId="Web-{851CCCA9-5C9E-4BE6-AF10-6624DB7A4FB3}" dt="2023-01-19T10:34:41.304" v="45"/>
          <pc:sldLayoutMkLst>
            <pc:docMk/>
            <pc:sldMasterMk cId="0" sldId="2147483648"/>
            <pc:sldLayoutMk cId="0" sldId="2147483655"/>
          </pc:sldLayoutMkLst>
        </pc:sldLayoutChg>
        <pc:sldLayoutChg chg="add del">
          <pc:chgData name="Rajki Fanni Anna" userId="e0db0430c5a8f024" providerId="Windows Live" clId="Web-{851CCCA9-5C9E-4BE6-AF10-6624DB7A4FB3}" dt="2023-01-19T10:34:41.304" v="45"/>
          <pc:sldLayoutMkLst>
            <pc:docMk/>
            <pc:sldMasterMk cId="0" sldId="2147483648"/>
            <pc:sldLayoutMk cId="0" sldId="2147483656"/>
          </pc:sldLayoutMkLst>
        </pc:sldLayoutChg>
        <pc:sldLayoutChg chg="add del">
          <pc:chgData name="Rajki Fanni Anna" userId="e0db0430c5a8f024" providerId="Windows Live" clId="Web-{851CCCA9-5C9E-4BE6-AF10-6624DB7A4FB3}" dt="2023-01-19T10:34:41.304" v="45"/>
          <pc:sldLayoutMkLst>
            <pc:docMk/>
            <pc:sldMasterMk cId="0" sldId="2147483648"/>
            <pc:sldLayoutMk cId="0" sldId="2147483658"/>
          </pc:sldLayoutMkLst>
        </pc:sldLayoutChg>
        <pc:sldLayoutChg chg="add del">
          <pc:chgData name="Rajki Fanni Anna" userId="e0db0430c5a8f024" providerId="Windows Live" clId="Web-{851CCCA9-5C9E-4BE6-AF10-6624DB7A4FB3}" dt="2023-01-19T10:34:41.304" v="45"/>
          <pc:sldLayoutMkLst>
            <pc:docMk/>
            <pc:sldMasterMk cId="0" sldId="2147483648"/>
            <pc:sldLayoutMk cId="0" sldId="2147483659"/>
          </pc:sldLayoutMkLst>
        </pc:sldLayoutChg>
        <pc:sldLayoutChg chg="add del">
          <pc:chgData name="Rajki Fanni Anna" userId="e0db0430c5a8f024" providerId="Windows Live" clId="Web-{851CCCA9-5C9E-4BE6-AF10-6624DB7A4FB3}" dt="2023-01-19T10:34:41.304" v="45"/>
          <pc:sldLayoutMkLst>
            <pc:docMk/>
            <pc:sldMasterMk cId="0" sldId="2147483648"/>
            <pc:sldLayoutMk cId="0" sldId="2147483661"/>
          </pc:sldLayoutMkLst>
        </pc:sldLayoutChg>
        <pc:sldLayoutChg chg="add del">
          <pc:chgData name="Rajki Fanni Anna" userId="e0db0430c5a8f024" providerId="Windows Live" clId="Web-{851CCCA9-5C9E-4BE6-AF10-6624DB7A4FB3}" dt="2023-01-19T10:34:41.304" v="45"/>
          <pc:sldLayoutMkLst>
            <pc:docMk/>
            <pc:sldMasterMk cId="0" sldId="2147483648"/>
            <pc:sldLayoutMk cId="0" sldId="2147483662"/>
          </pc:sldLayoutMkLst>
        </pc:sldLayoutChg>
        <pc:sldLayoutChg chg="add del">
          <pc:chgData name="Rajki Fanni Anna" userId="e0db0430c5a8f024" providerId="Windows Live" clId="Web-{851CCCA9-5C9E-4BE6-AF10-6624DB7A4FB3}" dt="2023-01-19T10:34:41.304" v="45"/>
          <pc:sldLayoutMkLst>
            <pc:docMk/>
            <pc:sldMasterMk cId="0" sldId="2147483648"/>
            <pc:sldLayoutMk cId="0" sldId="2147483667"/>
          </pc:sldLayoutMkLst>
        </pc:sldLayoutChg>
        <pc:sldLayoutChg chg="add del">
          <pc:chgData name="Rajki Fanni Anna" userId="e0db0430c5a8f024" providerId="Windows Live" clId="Web-{851CCCA9-5C9E-4BE6-AF10-6624DB7A4FB3}" dt="2023-01-19T10:34:41.304" v="45"/>
          <pc:sldLayoutMkLst>
            <pc:docMk/>
            <pc:sldMasterMk cId="0" sldId="2147483648"/>
            <pc:sldLayoutMk cId="0" sldId="2147483668"/>
          </pc:sldLayoutMkLst>
        </pc:sldLayoutChg>
        <pc:sldLayoutChg chg="add del">
          <pc:chgData name="Rajki Fanni Anna" userId="e0db0430c5a8f024" providerId="Windows Live" clId="Web-{851CCCA9-5C9E-4BE6-AF10-6624DB7A4FB3}" dt="2023-01-19T10:34:41.304" v="45"/>
          <pc:sldLayoutMkLst>
            <pc:docMk/>
            <pc:sldMasterMk cId="0" sldId="2147483648"/>
            <pc:sldLayoutMk cId="0" sldId="2147483669"/>
          </pc:sldLayoutMkLst>
        </pc:sldLayoutChg>
        <pc:sldLayoutChg chg="add del">
          <pc:chgData name="Rajki Fanni Anna" userId="e0db0430c5a8f024" providerId="Windows Live" clId="Web-{851CCCA9-5C9E-4BE6-AF10-6624DB7A4FB3}" dt="2023-01-19T10:34:41.304" v="45"/>
          <pc:sldLayoutMkLst>
            <pc:docMk/>
            <pc:sldMasterMk cId="0" sldId="2147483648"/>
            <pc:sldLayoutMk cId="0" sldId="2147483670"/>
          </pc:sldLayoutMkLst>
        </pc:sldLayoutChg>
        <pc:sldLayoutChg chg="add del">
          <pc:chgData name="Rajki Fanni Anna" userId="e0db0430c5a8f024" providerId="Windows Live" clId="Web-{851CCCA9-5C9E-4BE6-AF10-6624DB7A4FB3}" dt="2023-01-19T10:34:41.304" v="45"/>
          <pc:sldLayoutMkLst>
            <pc:docMk/>
            <pc:sldMasterMk cId="0" sldId="2147483648"/>
            <pc:sldLayoutMk cId="0" sldId="2147483672"/>
          </pc:sldLayoutMkLst>
        </pc:sldLayoutChg>
        <pc:sldLayoutChg chg="add del">
          <pc:chgData name="Rajki Fanni Anna" userId="e0db0430c5a8f024" providerId="Windows Live" clId="Web-{851CCCA9-5C9E-4BE6-AF10-6624DB7A4FB3}" dt="2023-01-19T10:34:41.304" v="45"/>
          <pc:sldLayoutMkLst>
            <pc:docMk/>
            <pc:sldMasterMk cId="0" sldId="2147483648"/>
            <pc:sldLayoutMk cId="0" sldId="2147483673"/>
          </pc:sldLayoutMkLst>
        </pc:sldLayoutChg>
      </pc:sldMasterChg>
      <pc:sldMasterChg chg="add del addSldLayout delSldLayout">
        <pc:chgData name="Rajki Fanni Anna" userId="e0db0430c5a8f024" providerId="Windows Live" clId="Web-{851CCCA9-5C9E-4BE6-AF10-6624DB7A4FB3}" dt="2023-01-19T10:34:41.195" v="44"/>
        <pc:sldMasterMkLst>
          <pc:docMk/>
          <pc:sldMasterMk cId="2140193486" sldId="2147483699"/>
        </pc:sldMasterMkLst>
        <pc:sldLayoutChg chg="add del">
          <pc:chgData name="Rajki Fanni Anna" userId="e0db0430c5a8f024" providerId="Windows Live" clId="Web-{851CCCA9-5C9E-4BE6-AF10-6624DB7A4FB3}" dt="2023-01-19T10:34:41.195" v="44"/>
          <pc:sldLayoutMkLst>
            <pc:docMk/>
            <pc:sldMasterMk cId="2140193486" sldId="2147483699"/>
            <pc:sldLayoutMk cId="1991228511" sldId="2147483688"/>
          </pc:sldLayoutMkLst>
        </pc:sldLayoutChg>
        <pc:sldLayoutChg chg="add del">
          <pc:chgData name="Rajki Fanni Anna" userId="e0db0430c5a8f024" providerId="Windows Live" clId="Web-{851CCCA9-5C9E-4BE6-AF10-6624DB7A4FB3}" dt="2023-01-19T10:34:41.195" v="44"/>
          <pc:sldLayoutMkLst>
            <pc:docMk/>
            <pc:sldMasterMk cId="2140193486" sldId="2147483699"/>
            <pc:sldLayoutMk cId="195384231" sldId="2147483689"/>
          </pc:sldLayoutMkLst>
        </pc:sldLayoutChg>
        <pc:sldLayoutChg chg="add del">
          <pc:chgData name="Rajki Fanni Anna" userId="e0db0430c5a8f024" providerId="Windows Live" clId="Web-{851CCCA9-5C9E-4BE6-AF10-6624DB7A4FB3}" dt="2023-01-19T10:34:41.195" v="44"/>
          <pc:sldLayoutMkLst>
            <pc:docMk/>
            <pc:sldMasterMk cId="2140193486" sldId="2147483699"/>
            <pc:sldLayoutMk cId="783823566" sldId="2147483690"/>
          </pc:sldLayoutMkLst>
        </pc:sldLayoutChg>
        <pc:sldLayoutChg chg="add del">
          <pc:chgData name="Rajki Fanni Anna" userId="e0db0430c5a8f024" providerId="Windows Live" clId="Web-{851CCCA9-5C9E-4BE6-AF10-6624DB7A4FB3}" dt="2023-01-19T10:34:41.195" v="44"/>
          <pc:sldLayoutMkLst>
            <pc:docMk/>
            <pc:sldMasterMk cId="2140193486" sldId="2147483699"/>
            <pc:sldLayoutMk cId="3904348156" sldId="2147483691"/>
          </pc:sldLayoutMkLst>
        </pc:sldLayoutChg>
        <pc:sldLayoutChg chg="add del">
          <pc:chgData name="Rajki Fanni Anna" userId="e0db0430c5a8f024" providerId="Windows Live" clId="Web-{851CCCA9-5C9E-4BE6-AF10-6624DB7A4FB3}" dt="2023-01-19T10:34:41.195" v="44"/>
          <pc:sldLayoutMkLst>
            <pc:docMk/>
            <pc:sldMasterMk cId="2140193486" sldId="2147483699"/>
            <pc:sldLayoutMk cId="34432342" sldId="2147483692"/>
          </pc:sldLayoutMkLst>
        </pc:sldLayoutChg>
        <pc:sldLayoutChg chg="add del">
          <pc:chgData name="Rajki Fanni Anna" userId="e0db0430c5a8f024" providerId="Windows Live" clId="Web-{851CCCA9-5C9E-4BE6-AF10-6624DB7A4FB3}" dt="2023-01-19T10:34:41.195" v="44"/>
          <pc:sldLayoutMkLst>
            <pc:docMk/>
            <pc:sldMasterMk cId="2140193486" sldId="2147483699"/>
            <pc:sldLayoutMk cId="1681420708" sldId="2147483693"/>
          </pc:sldLayoutMkLst>
        </pc:sldLayoutChg>
        <pc:sldLayoutChg chg="add del">
          <pc:chgData name="Rajki Fanni Anna" userId="e0db0430c5a8f024" providerId="Windows Live" clId="Web-{851CCCA9-5C9E-4BE6-AF10-6624DB7A4FB3}" dt="2023-01-19T10:34:41.195" v="44"/>
          <pc:sldLayoutMkLst>
            <pc:docMk/>
            <pc:sldMasterMk cId="2140193486" sldId="2147483699"/>
            <pc:sldLayoutMk cId="713843976" sldId="2147483694"/>
          </pc:sldLayoutMkLst>
        </pc:sldLayoutChg>
        <pc:sldLayoutChg chg="add del">
          <pc:chgData name="Rajki Fanni Anna" userId="e0db0430c5a8f024" providerId="Windows Live" clId="Web-{851CCCA9-5C9E-4BE6-AF10-6624DB7A4FB3}" dt="2023-01-19T10:34:41.195" v="44"/>
          <pc:sldLayoutMkLst>
            <pc:docMk/>
            <pc:sldMasterMk cId="2140193486" sldId="2147483699"/>
            <pc:sldLayoutMk cId="1098420391" sldId="2147483695"/>
          </pc:sldLayoutMkLst>
        </pc:sldLayoutChg>
        <pc:sldLayoutChg chg="add del">
          <pc:chgData name="Rajki Fanni Anna" userId="e0db0430c5a8f024" providerId="Windows Live" clId="Web-{851CCCA9-5C9E-4BE6-AF10-6624DB7A4FB3}" dt="2023-01-19T10:34:41.195" v="44"/>
          <pc:sldLayoutMkLst>
            <pc:docMk/>
            <pc:sldMasterMk cId="2140193486" sldId="2147483699"/>
            <pc:sldLayoutMk cId="2895921896" sldId="2147483696"/>
          </pc:sldLayoutMkLst>
        </pc:sldLayoutChg>
        <pc:sldLayoutChg chg="add del">
          <pc:chgData name="Rajki Fanni Anna" userId="e0db0430c5a8f024" providerId="Windows Live" clId="Web-{851CCCA9-5C9E-4BE6-AF10-6624DB7A4FB3}" dt="2023-01-19T10:34:41.195" v="44"/>
          <pc:sldLayoutMkLst>
            <pc:docMk/>
            <pc:sldMasterMk cId="2140193486" sldId="2147483699"/>
            <pc:sldLayoutMk cId="3955691707" sldId="2147483697"/>
          </pc:sldLayoutMkLst>
        </pc:sldLayoutChg>
        <pc:sldLayoutChg chg="add del">
          <pc:chgData name="Rajki Fanni Anna" userId="e0db0430c5a8f024" providerId="Windows Live" clId="Web-{851CCCA9-5C9E-4BE6-AF10-6624DB7A4FB3}" dt="2023-01-19T10:34:41.195" v="44"/>
          <pc:sldLayoutMkLst>
            <pc:docMk/>
            <pc:sldMasterMk cId="2140193486" sldId="2147483699"/>
            <pc:sldLayoutMk cId="1141178071" sldId="2147483698"/>
          </pc:sldLayoutMkLst>
        </pc:sldLayoutChg>
      </pc:sldMasterChg>
      <pc:sldMasterChg chg="add addSldLayout">
        <pc:chgData name="Rajki Fanni Anna" userId="e0db0430c5a8f024" providerId="Windows Live" clId="Web-{851CCCA9-5C9E-4BE6-AF10-6624DB7A4FB3}" dt="2023-01-19T10:34:41.304" v="45"/>
        <pc:sldMasterMkLst>
          <pc:docMk/>
          <pc:sldMasterMk cId="3095577168" sldId="2147483751"/>
        </pc:sldMasterMkLst>
        <pc:sldLayoutChg chg="add">
          <pc:chgData name="Rajki Fanni Anna" userId="e0db0430c5a8f024" providerId="Windows Live" clId="Web-{851CCCA9-5C9E-4BE6-AF10-6624DB7A4FB3}" dt="2023-01-19T10:34:41.304" v="45"/>
          <pc:sldLayoutMkLst>
            <pc:docMk/>
            <pc:sldMasterMk cId="3095577168" sldId="2147483751"/>
            <pc:sldLayoutMk cId="2467849509" sldId="2147483740"/>
          </pc:sldLayoutMkLst>
        </pc:sldLayoutChg>
        <pc:sldLayoutChg chg="add">
          <pc:chgData name="Rajki Fanni Anna" userId="e0db0430c5a8f024" providerId="Windows Live" clId="Web-{851CCCA9-5C9E-4BE6-AF10-6624DB7A4FB3}" dt="2023-01-19T10:34:41.304" v="45"/>
          <pc:sldLayoutMkLst>
            <pc:docMk/>
            <pc:sldMasterMk cId="3095577168" sldId="2147483751"/>
            <pc:sldLayoutMk cId="2495807993" sldId="2147483741"/>
          </pc:sldLayoutMkLst>
        </pc:sldLayoutChg>
        <pc:sldLayoutChg chg="add">
          <pc:chgData name="Rajki Fanni Anna" userId="e0db0430c5a8f024" providerId="Windows Live" clId="Web-{851CCCA9-5C9E-4BE6-AF10-6624DB7A4FB3}" dt="2023-01-19T10:34:41.304" v="45"/>
          <pc:sldLayoutMkLst>
            <pc:docMk/>
            <pc:sldMasterMk cId="3095577168" sldId="2147483751"/>
            <pc:sldLayoutMk cId="1951225252" sldId="2147483742"/>
          </pc:sldLayoutMkLst>
        </pc:sldLayoutChg>
        <pc:sldLayoutChg chg="add">
          <pc:chgData name="Rajki Fanni Anna" userId="e0db0430c5a8f024" providerId="Windows Live" clId="Web-{851CCCA9-5C9E-4BE6-AF10-6624DB7A4FB3}" dt="2023-01-19T10:34:41.304" v="45"/>
          <pc:sldLayoutMkLst>
            <pc:docMk/>
            <pc:sldMasterMk cId="3095577168" sldId="2147483751"/>
            <pc:sldLayoutMk cId="4061377107" sldId="2147483743"/>
          </pc:sldLayoutMkLst>
        </pc:sldLayoutChg>
        <pc:sldLayoutChg chg="add">
          <pc:chgData name="Rajki Fanni Anna" userId="e0db0430c5a8f024" providerId="Windows Live" clId="Web-{851CCCA9-5C9E-4BE6-AF10-6624DB7A4FB3}" dt="2023-01-19T10:34:41.304" v="45"/>
          <pc:sldLayoutMkLst>
            <pc:docMk/>
            <pc:sldMasterMk cId="3095577168" sldId="2147483751"/>
            <pc:sldLayoutMk cId="3616176842" sldId="2147483744"/>
          </pc:sldLayoutMkLst>
        </pc:sldLayoutChg>
        <pc:sldLayoutChg chg="add">
          <pc:chgData name="Rajki Fanni Anna" userId="e0db0430c5a8f024" providerId="Windows Live" clId="Web-{851CCCA9-5C9E-4BE6-AF10-6624DB7A4FB3}" dt="2023-01-19T10:34:41.304" v="45"/>
          <pc:sldLayoutMkLst>
            <pc:docMk/>
            <pc:sldMasterMk cId="3095577168" sldId="2147483751"/>
            <pc:sldLayoutMk cId="4227123785" sldId="2147483745"/>
          </pc:sldLayoutMkLst>
        </pc:sldLayoutChg>
        <pc:sldLayoutChg chg="add">
          <pc:chgData name="Rajki Fanni Anna" userId="e0db0430c5a8f024" providerId="Windows Live" clId="Web-{851CCCA9-5C9E-4BE6-AF10-6624DB7A4FB3}" dt="2023-01-19T10:34:41.304" v="45"/>
          <pc:sldLayoutMkLst>
            <pc:docMk/>
            <pc:sldMasterMk cId="3095577168" sldId="2147483751"/>
            <pc:sldLayoutMk cId="2924716288" sldId="2147483746"/>
          </pc:sldLayoutMkLst>
        </pc:sldLayoutChg>
        <pc:sldLayoutChg chg="add">
          <pc:chgData name="Rajki Fanni Anna" userId="e0db0430c5a8f024" providerId="Windows Live" clId="Web-{851CCCA9-5C9E-4BE6-AF10-6624DB7A4FB3}" dt="2023-01-19T10:34:41.304" v="45"/>
          <pc:sldLayoutMkLst>
            <pc:docMk/>
            <pc:sldMasterMk cId="3095577168" sldId="2147483751"/>
            <pc:sldLayoutMk cId="863142023" sldId="2147483747"/>
          </pc:sldLayoutMkLst>
        </pc:sldLayoutChg>
        <pc:sldLayoutChg chg="add">
          <pc:chgData name="Rajki Fanni Anna" userId="e0db0430c5a8f024" providerId="Windows Live" clId="Web-{851CCCA9-5C9E-4BE6-AF10-6624DB7A4FB3}" dt="2023-01-19T10:34:41.304" v="45"/>
          <pc:sldLayoutMkLst>
            <pc:docMk/>
            <pc:sldMasterMk cId="3095577168" sldId="2147483751"/>
            <pc:sldLayoutMk cId="2376176453" sldId="2147483748"/>
          </pc:sldLayoutMkLst>
        </pc:sldLayoutChg>
        <pc:sldLayoutChg chg="add">
          <pc:chgData name="Rajki Fanni Anna" userId="e0db0430c5a8f024" providerId="Windows Live" clId="Web-{851CCCA9-5C9E-4BE6-AF10-6624DB7A4FB3}" dt="2023-01-19T10:34:41.304" v="45"/>
          <pc:sldLayoutMkLst>
            <pc:docMk/>
            <pc:sldMasterMk cId="3095577168" sldId="2147483751"/>
            <pc:sldLayoutMk cId="3444762105" sldId="2147483749"/>
          </pc:sldLayoutMkLst>
        </pc:sldLayoutChg>
        <pc:sldLayoutChg chg="add">
          <pc:chgData name="Rajki Fanni Anna" userId="e0db0430c5a8f024" providerId="Windows Live" clId="Web-{851CCCA9-5C9E-4BE6-AF10-6624DB7A4FB3}" dt="2023-01-19T10:34:41.304" v="45"/>
          <pc:sldLayoutMkLst>
            <pc:docMk/>
            <pc:sldMasterMk cId="3095577168" sldId="2147483751"/>
            <pc:sldLayoutMk cId="415169963" sldId="2147483750"/>
          </pc:sldLayoutMkLst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B258E1F-41A7-4B6F-B0DE-1299F44E4646}" type="doc">
      <dgm:prSet loTypeId="urn:microsoft.com/office/officeart/2016/7/layout/LinearBlockProcessNumbered" loCatId="process" qsTypeId="urn:microsoft.com/office/officeart/2005/8/quickstyle/simple4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300033F1-A8E8-4753-8007-0DE2D15F7E9B}">
      <dgm:prSet phldr="0"/>
      <dgm:spPr/>
      <dgm:t>
        <a:bodyPr/>
        <a:lstStyle/>
        <a:p>
          <a:pPr rtl="0"/>
          <a:r>
            <a:rPr lang="hu-HU" dirty="0">
              <a:latin typeface="Sagona Book"/>
            </a:rPr>
            <a:t>Egy alap/"keret" elkészítése az egyetemi csoporttal</a:t>
          </a:r>
          <a:endParaRPr lang="hu-HU" dirty="0"/>
        </a:p>
      </dgm:t>
    </dgm:pt>
    <dgm:pt modelId="{07DEAE17-E6FD-4628-8C94-F1DDBCCDF636}" type="parTrans" cxnId="{8F716B5F-6776-4C46-A577-B80CB3204FFA}">
      <dgm:prSet/>
      <dgm:spPr/>
      <dgm:t>
        <a:bodyPr/>
        <a:lstStyle/>
        <a:p>
          <a:endParaRPr lang="en-US"/>
        </a:p>
      </dgm:t>
    </dgm:pt>
    <dgm:pt modelId="{310F41EB-E8E8-48DA-8088-41DC7974D87C}" type="sibTrans" cxnId="{8F716B5F-6776-4C46-A577-B80CB3204FFA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3830D0CA-5D89-4478-B152-F1A9B2EDF37C}">
      <dgm:prSet/>
      <dgm:spPr/>
      <dgm:t>
        <a:bodyPr/>
        <a:lstStyle/>
        <a:p>
          <a:r>
            <a:rPr lang="hu-HU" dirty="0"/>
            <a:t>Az oldal témája (asztrológia)</a:t>
          </a:r>
          <a:endParaRPr lang="en-US" dirty="0"/>
        </a:p>
      </dgm:t>
    </dgm:pt>
    <dgm:pt modelId="{2EF91D29-ED60-4F35-9A89-35DBF4CD38C8}" type="parTrans" cxnId="{E657AC85-BB47-4D2B-82C6-F15EAC365673}">
      <dgm:prSet/>
      <dgm:spPr/>
      <dgm:t>
        <a:bodyPr/>
        <a:lstStyle/>
        <a:p>
          <a:endParaRPr lang="en-US"/>
        </a:p>
      </dgm:t>
    </dgm:pt>
    <dgm:pt modelId="{C5E03A7C-8FF8-4F1C-8A57-5D91C0150B48}" type="sibTrans" cxnId="{E657AC85-BB47-4D2B-82C6-F15EAC365673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ED84F4FF-7438-4571-AE65-C4EC186F1969}">
      <dgm:prSet/>
      <dgm:spPr/>
      <dgm:t>
        <a:bodyPr/>
        <a:lstStyle/>
        <a:p>
          <a:pPr rtl="0"/>
          <a:r>
            <a:rPr lang="hu-HU" dirty="0">
              <a:latin typeface="Sagona Book"/>
            </a:rPr>
            <a:t>Hány </a:t>
          </a:r>
          <a:r>
            <a:rPr lang="hu-HU" dirty="0"/>
            <a:t>oldal</a:t>
          </a:r>
          <a:r>
            <a:rPr lang="hu-HU" dirty="0">
              <a:latin typeface="Sagona Book"/>
            </a:rPr>
            <a:t> legyen és mi legyen az elnevezésük</a:t>
          </a:r>
          <a:endParaRPr lang="en-US" dirty="0"/>
        </a:p>
      </dgm:t>
    </dgm:pt>
    <dgm:pt modelId="{1AC96069-4A4C-4875-8707-CEE6AE84E1CD}" type="parTrans" cxnId="{DF40996C-6B19-49B6-AB19-9A6AB2EF2459}">
      <dgm:prSet/>
      <dgm:spPr/>
      <dgm:t>
        <a:bodyPr/>
        <a:lstStyle/>
        <a:p>
          <a:endParaRPr lang="en-US"/>
        </a:p>
      </dgm:t>
    </dgm:pt>
    <dgm:pt modelId="{FAC3FFC4-D85F-4B86-8656-907282F8ABE3}" type="sibTrans" cxnId="{DF40996C-6B19-49B6-AB19-9A6AB2EF2459}">
      <dgm:prSet phldrT="04" phldr="0"/>
      <dgm:spPr/>
      <dgm:t>
        <a:bodyPr/>
        <a:lstStyle/>
        <a:p>
          <a:r>
            <a:rPr lang="en-US"/>
            <a:t>04</a:t>
          </a:r>
        </a:p>
      </dgm:t>
    </dgm:pt>
    <dgm:pt modelId="{0CE34800-1EB2-4CCD-8108-09E5BD3A622F}">
      <dgm:prSet/>
      <dgm:spPr/>
      <dgm:t>
        <a:bodyPr/>
        <a:lstStyle/>
        <a:p>
          <a:pPr rtl="0"/>
          <a:r>
            <a:rPr lang="hu-HU" dirty="0"/>
            <a:t>Mit</a:t>
          </a:r>
          <a:r>
            <a:rPr lang="hu-HU" dirty="0">
              <a:latin typeface="Sagona Book"/>
            </a:rPr>
            <a:t>,</a:t>
          </a:r>
          <a:r>
            <a:rPr lang="hu-HU" dirty="0"/>
            <a:t> </a:t>
          </a:r>
          <a:r>
            <a:rPr lang="hu-HU" dirty="0">
              <a:latin typeface="Sagona Book"/>
            </a:rPr>
            <a:t>hogyan és honnan</a:t>
          </a:r>
          <a:r>
            <a:rPr lang="hu-HU" dirty="0"/>
            <a:t> érdemes</a:t>
          </a:r>
          <a:endParaRPr lang="en-US" dirty="0"/>
        </a:p>
      </dgm:t>
    </dgm:pt>
    <dgm:pt modelId="{852E10E9-81B2-48F3-B783-967D30F69AB4}" type="parTrans" cxnId="{E0ACE3CA-F026-425D-959C-8273C6095A06}">
      <dgm:prSet/>
      <dgm:spPr/>
      <dgm:t>
        <a:bodyPr/>
        <a:lstStyle/>
        <a:p>
          <a:endParaRPr lang="en-US"/>
        </a:p>
      </dgm:t>
    </dgm:pt>
    <dgm:pt modelId="{B6F4522D-87B3-481D-B4B2-6078F8DC1EF0}" type="sibTrans" cxnId="{E0ACE3CA-F026-425D-959C-8273C6095A06}">
      <dgm:prSet phldrT="05" phldr="0"/>
      <dgm:spPr/>
      <dgm:t>
        <a:bodyPr/>
        <a:lstStyle/>
        <a:p>
          <a:r>
            <a:rPr lang="en-US"/>
            <a:t>05</a:t>
          </a:r>
        </a:p>
      </dgm:t>
    </dgm:pt>
    <dgm:pt modelId="{69226217-3410-4387-B86E-3C493796E2F0}">
      <dgm:prSet phldr="0"/>
      <dgm:spPr/>
      <dgm:t>
        <a:bodyPr/>
        <a:lstStyle/>
        <a:p>
          <a:pPr rtl="0"/>
          <a:r>
            <a:rPr lang="hu-HU" dirty="0">
              <a:latin typeface="Sagona Book"/>
            </a:rPr>
            <a:t>Drótvázterv elkészítése</a:t>
          </a:r>
        </a:p>
      </dgm:t>
    </dgm:pt>
    <dgm:pt modelId="{3B5BE4C8-4F2E-408F-89B6-92156D02AF35}" type="parTrans" cxnId="{661C54A3-4146-4251-9C70-5DC4CE7FD990}">
      <dgm:prSet/>
      <dgm:spPr/>
    </dgm:pt>
    <dgm:pt modelId="{98AF3C22-8D12-4D24-BCE2-1895D2E7D06A}" type="sibTrans" cxnId="{661C54A3-4146-4251-9C70-5DC4CE7FD990}">
      <dgm:prSet phldrT="01" phldr="0"/>
      <dgm:spPr/>
      <dgm:t>
        <a:bodyPr/>
        <a:lstStyle/>
        <a:p>
          <a:r>
            <a:rPr lang="hu-HU"/>
            <a:t>01</a:t>
          </a:r>
        </a:p>
      </dgm:t>
    </dgm:pt>
    <dgm:pt modelId="{2FA1C865-806B-4F22-B9FF-D88FDBC05C61}" type="pres">
      <dgm:prSet presAssocID="{4B258E1F-41A7-4B6F-B0DE-1299F44E4646}" presName="Name0" presStyleCnt="0">
        <dgm:presLayoutVars>
          <dgm:animLvl val="lvl"/>
          <dgm:resizeHandles val="exact"/>
        </dgm:presLayoutVars>
      </dgm:prSet>
      <dgm:spPr/>
    </dgm:pt>
    <dgm:pt modelId="{42F88357-1188-42EE-B7DB-2848A1584B2F}" type="pres">
      <dgm:prSet presAssocID="{69226217-3410-4387-B86E-3C493796E2F0}" presName="compositeNode" presStyleCnt="0">
        <dgm:presLayoutVars>
          <dgm:bulletEnabled val="1"/>
        </dgm:presLayoutVars>
      </dgm:prSet>
      <dgm:spPr/>
    </dgm:pt>
    <dgm:pt modelId="{BD93C76E-9C9A-46AA-AE4D-F9566CDBCCD4}" type="pres">
      <dgm:prSet presAssocID="{69226217-3410-4387-B86E-3C493796E2F0}" presName="bgRect" presStyleLbl="alignNode1" presStyleIdx="0" presStyleCnt="5"/>
      <dgm:spPr/>
    </dgm:pt>
    <dgm:pt modelId="{DAFF2024-2EC5-4736-B598-673F82E109A5}" type="pres">
      <dgm:prSet presAssocID="{98AF3C22-8D12-4D24-BCE2-1895D2E7D06A}" presName="sibTransNodeRect" presStyleLbl="alignNode1" presStyleIdx="0" presStyleCnt="5">
        <dgm:presLayoutVars>
          <dgm:chMax val="0"/>
          <dgm:bulletEnabled val="1"/>
        </dgm:presLayoutVars>
      </dgm:prSet>
      <dgm:spPr/>
    </dgm:pt>
    <dgm:pt modelId="{AF0BB62C-D1AE-4FA7-BE72-0475BC927431}" type="pres">
      <dgm:prSet presAssocID="{69226217-3410-4387-B86E-3C493796E2F0}" presName="nodeRect" presStyleLbl="alignNode1" presStyleIdx="0" presStyleCnt="5">
        <dgm:presLayoutVars>
          <dgm:bulletEnabled val="1"/>
        </dgm:presLayoutVars>
      </dgm:prSet>
      <dgm:spPr/>
    </dgm:pt>
    <dgm:pt modelId="{1076EE6A-E0A6-431E-82B5-5F1D71501C58}" type="pres">
      <dgm:prSet presAssocID="{98AF3C22-8D12-4D24-BCE2-1895D2E7D06A}" presName="sibTrans" presStyleCnt="0"/>
      <dgm:spPr/>
    </dgm:pt>
    <dgm:pt modelId="{DA1B14C6-9EEA-496A-A502-C2EC5E84E32C}" type="pres">
      <dgm:prSet presAssocID="{300033F1-A8E8-4753-8007-0DE2D15F7E9B}" presName="compositeNode" presStyleCnt="0">
        <dgm:presLayoutVars>
          <dgm:bulletEnabled val="1"/>
        </dgm:presLayoutVars>
      </dgm:prSet>
      <dgm:spPr/>
    </dgm:pt>
    <dgm:pt modelId="{AF505A64-C3D5-4101-B8B6-02A85A364E93}" type="pres">
      <dgm:prSet presAssocID="{300033F1-A8E8-4753-8007-0DE2D15F7E9B}" presName="bgRect" presStyleLbl="alignNode1" presStyleIdx="1" presStyleCnt="5"/>
      <dgm:spPr/>
    </dgm:pt>
    <dgm:pt modelId="{055A89EF-A25B-4B25-91DF-A8DB7575AFE1}" type="pres">
      <dgm:prSet presAssocID="{310F41EB-E8E8-48DA-8088-41DC7974D87C}" presName="sibTransNodeRect" presStyleLbl="alignNode1" presStyleIdx="1" presStyleCnt="5">
        <dgm:presLayoutVars>
          <dgm:chMax val="0"/>
          <dgm:bulletEnabled val="1"/>
        </dgm:presLayoutVars>
      </dgm:prSet>
      <dgm:spPr/>
    </dgm:pt>
    <dgm:pt modelId="{0CCC2F14-A287-4922-99DE-0F555EB2B4FB}" type="pres">
      <dgm:prSet presAssocID="{300033F1-A8E8-4753-8007-0DE2D15F7E9B}" presName="nodeRect" presStyleLbl="alignNode1" presStyleIdx="1" presStyleCnt="5">
        <dgm:presLayoutVars>
          <dgm:bulletEnabled val="1"/>
        </dgm:presLayoutVars>
      </dgm:prSet>
      <dgm:spPr/>
    </dgm:pt>
    <dgm:pt modelId="{AE2BAFC6-AD71-4695-8944-4434AEB24949}" type="pres">
      <dgm:prSet presAssocID="{310F41EB-E8E8-48DA-8088-41DC7974D87C}" presName="sibTrans" presStyleCnt="0"/>
      <dgm:spPr/>
    </dgm:pt>
    <dgm:pt modelId="{32943C44-939D-4642-9D9D-1AAB004778A3}" type="pres">
      <dgm:prSet presAssocID="{3830D0CA-5D89-4478-B152-F1A9B2EDF37C}" presName="compositeNode" presStyleCnt="0">
        <dgm:presLayoutVars>
          <dgm:bulletEnabled val="1"/>
        </dgm:presLayoutVars>
      </dgm:prSet>
      <dgm:spPr/>
    </dgm:pt>
    <dgm:pt modelId="{B30D306D-2A87-495A-A296-A69484029ED4}" type="pres">
      <dgm:prSet presAssocID="{3830D0CA-5D89-4478-B152-F1A9B2EDF37C}" presName="bgRect" presStyleLbl="alignNode1" presStyleIdx="2" presStyleCnt="5"/>
      <dgm:spPr/>
    </dgm:pt>
    <dgm:pt modelId="{9D3FED79-FE1F-492F-9821-6F6996E55A5C}" type="pres">
      <dgm:prSet presAssocID="{C5E03A7C-8FF8-4F1C-8A57-5D91C0150B48}" presName="sibTransNodeRect" presStyleLbl="alignNode1" presStyleIdx="2" presStyleCnt="5">
        <dgm:presLayoutVars>
          <dgm:chMax val="0"/>
          <dgm:bulletEnabled val="1"/>
        </dgm:presLayoutVars>
      </dgm:prSet>
      <dgm:spPr/>
    </dgm:pt>
    <dgm:pt modelId="{6DE8E83D-5EE3-453C-B717-0C7F2DC7D18A}" type="pres">
      <dgm:prSet presAssocID="{3830D0CA-5D89-4478-B152-F1A9B2EDF37C}" presName="nodeRect" presStyleLbl="alignNode1" presStyleIdx="2" presStyleCnt="5">
        <dgm:presLayoutVars>
          <dgm:bulletEnabled val="1"/>
        </dgm:presLayoutVars>
      </dgm:prSet>
      <dgm:spPr/>
    </dgm:pt>
    <dgm:pt modelId="{A37829B8-7AEB-4CCF-8DF3-AC4CBA413FC9}" type="pres">
      <dgm:prSet presAssocID="{C5E03A7C-8FF8-4F1C-8A57-5D91C0150B48}" presName="sibTrans" presStyleCnt="0"/>
      <dgm:spPr/>
    </dgm:pt>
    <dgm:pt modelId="{1E15B566-E424-4E09-87B8-8C0C4F44C850}" type="pres">
      <dgm:prSet presAssocID="{ED84F4FF-7438-4571-AE65-C4EC186F1969}" presName="compositeNode" presStyleCnt="0">
        <dgm:presLayoutVars>
          <dgm:bulletEnabled val="1"/>
        </dgm:presLayoutVars>
      </dgm:prSet>
      <dgm:spPr/>
    </dgm:pt>
    <dgm:pt modelId="{8C28A823-155D-4AAE-BA34-DBC6793909E6}" type="pres">
      <dgm:prSet presAssocID="{ED84F4FF-7438-4571-AE65-C4EC186F1969}" presName="bgRect" presStyleLbl="alignNode1" presStyleIdx="3" presStyleCnt="5"/>
      <dgm:spPr/>
    </dgm:pt>
    <dgm:pt modelId="{198E9175-FA88-4D4C-B722-D99CEB030F81}" type="pres">
      <dgm:prSet presAssocID="{FAC3FFC4-D85F-4B86-8656-907282F8ABE3}" presName="sibTransNodeRect" presStyleLbl="alignNode1" presStyleIdx="3" presStyleCnt="5">
        <dgm:presLayoutVars>
          <dgm:chMax val="0"/>
          <dgm:bulletEnabled val="1"/>
        </dgm:presLayoutVars>
      </dgm:prSet>
      <dgm:spPr/>
    </dgm:pt>
    <dgm:pt modelId="{1673A494-D059-48F8-900F-906789E41D0F}" type="pres">
      <dgm:prSet presAssocID="{ED84F4FF-7438-4571-AE65-C4EC186F1969}" presName="nodeRect" presStyleLbl="alignNode1" presStyleIdx="3" presStyleCnt="5">
        <dgm:presLayoutVars>
          <dgm:bulletEnabled val="1"/>
        </dgm:presLayoutVars>
      </dgm:prSet>
      <dgm:spPr/>
    </dgm:pt>
    <dgm:pt modelId="{8C23F614-2EB3-463E-9E6A-2CF62EB2495F}" type="pres">
      <dgm:prSet presAssocID="{FAC3FFC4-D85F-4B86-8656-907282F8ABE3}" presName="sibTrans" presStyleCnt="0"/>
      <dgm:spPr/>
    </dgm:pt>
    <dgm:pt modelId="{84AF4FD4-B45B-4DA4-8F97-95AC08EECCD1}" type="pres">
      <dgm:prSet presAssocID="{0CE34800-1EB2-4CCD-8108-09E5BD3A622F}" presName="compositeNode" presStyleCnt="0">
        <dgm:presLayoutVars>
          <dgm:bulletEnabled val="1"/>
        </dgm:presLayoutVars>
      </dgm:prSet>
      <dgm:spPr/>
    </dgm:pt>
    <dgm:pt modelId="{B05A527E-2BAD-46C9-AD1A-5ABF654B72F7}" type="pres">
      <dgm:prSet presAssocID="{0CE34800-1EB2-4CCD-8108-09E5BD3A622F}" presName="bgRect" presStyleLbl="alignNode1" presStyleIdx="4" presStyleCnt="5"/>
      <dgm:spPr/>
    </dgm:pt>
    <dgm:pt modelId="{888C83E2-377C-475A-9FBE-EF76CD6EE05B}" type="pres">
      <dgm:prSet presAssocID="{B6F4522D-87B3-481D-B4B2-6078F8DC1EF0}" presName="sibTransNodeRect" presStyleLbl="alignNode1" presStyleIdx="4" presStyleCnt="5">
        <dgm:presLayoutVars>
          <dgm:chMax val="0"/>
          <dgm:bulletEnabled val="1"/>
        </dgm:presLayoutVars>
      </dgm:prSet>
      <dgm:spPr/>
    </dgm:pt>
    <dgm:pt modelId="{12F76C74-F698-46C4-BAE6-6EAE2D8584A0}" type="pres">
      <dgm:prSet presAssocID="{0CE34800-1EB2-4CCD-8108-09E5BD3A622F}" presName="nodeRect" presStyleLbl="alignNode1" presStyleIdx="4" presStyleCnt="5">
        <dgm:presLayoutVars>
          <dgm:bulletEnabled val="1"/>
        </dgm:presLayoutVars>
      </dgm:prSet>
      <dgm:spPr/>
    </dgm:pt>
  </dgm:ptLst>
  <dgm:cxnLst>
    <dgm:cxn modelId="{AF739016-C808-4BED-A3AA-1C63A8D6123C}" type="presOf" srcId="{3830D0CA-5D89-4478-B152-F1A9B2EDF37C}" destId="{B30D306D-2A87-495A-A296-A69484029ED4}" srcOrd="0" destOrd="0" presId="urn:microsoft.com/office/officeart/2016/7/layout/LinearBlockProcessNumbered"/>
    <dgm:cxn modelId="{B95AD427-B1EC-48BD-A06B-5CB065A78873}" type="presOf" srcId="{0CE34800-1EB2-4CCD-8108-09E5BD3A622F}" destId="{B05A527E-2BAD-46C9-AD1A-5ABF654B72F7}" srcOrd="0" destOrd="0" presId="urn:microsoft.com/office/officeart/2016/7/layout/LinearBlockProcessNumbered"/>
    <dgm:cxn modelId="{A46A8F33-BCE0-4ECC-A74E-F669794FC54D}" type="presOf" srcId="{C5E03A7C-8FF8-4F1C-8A57-5D91C0150B48}" destId="{9D3FED79-FE1F-492F-9821-6F6996E55A5C}" srcOrd="0" destOrd="0" presId="urn:microsoft.com/office/officeart/2016/7/layout/LinearBlockProcessNumbered"/>
    <dgm:cxn modelId="{D1A8C739-7778-4691-8E4C-2EC52D7FC57B}" type="presOf" srcId="{ED84F4FF-7438-4571-AE65-C4EC186F1969}" destId="{8C28A823-155D-4AAE-BA34-DBC6793909E6}" srcOrd="0" destOrd="0" presId="urn:microsoft.com/office/officeart/2016/7/layout/LinearBlockProcessNumbered"/>
    <dgm:cxn modelId="{8F716B5F-6776-4C46-A577-B80CB3204FFA}" srcId="{4B258E1F-41A7-4B6F-B0DE-1299F44E4646}" destId="{300033F1-A8E8-4753-8007-0DE2D15F7E9B}" srcOrd="1" destOrd="0" parTransId="{07DEAE17-E6FD-4628-8C94-F1DDBCCDF636}" sibTransId="{310F41EB-E8E8-48DA-8088-41DC7974D87C}"/>
    <dgm:cxn modelId="{9249C84A-CF0F-4762-A00E-189828312C36}" type="presOf" srcId="{FAC3FFC4-D85F-4B86-8656-907282F8ABE3}" destId="{198E9175-FA88-4D4C-B722-D99CEB030F81}" srcOrd="0" destOrd="0" presId="urn:microsoft.com/office/officeart/2016/7/layout/LinearBlockProcessNumbered"/>
    <dgm:cxn modelId="{DF40996C-6B19-49B6-AB19-9A6AB2EF2459}" srcId="{4B258E1F-41A7-4B6F-B0DE-1299F44E4646}" destId="{ED84F4FF-7438-4571-AE65-C4EC186F1969}" srcOrd="3" destOrd="0" parTransId="{1AC96069-4A4C-4875-8707-CEE6AE84E1CD}" sibTransId="{FAC3FFC4-D85F-4B86-8656-907282F8ABE3}"/>
    <dgm:cxn modelId="{45A51873-CF94-4A94-BA08-D22418963625}" type="presOf" srcId="{0CE34800-1EB2-4CCD-8108-09E5BD3A622F}" destId="{12F76C74-F698-46C4-BAE6-6EAE2D8584A0}" srcOrd="1" destOrd="0" presId="urn:microsoft.com/office/officeart/2016/7/layout/LinearBlockProcessNumbered"/>
    <dgm:cxn modelId="{AE382376-7B80-4A20-A833-8AEB67809B04}" type="presOf" srcId="{69226217-3410-4387-B86E-3C493796E2F0}" destId="{BD93C76E-9C9A-46AA-AE4D-F9566CDBCCD4}" srcOrd="0" destOrd="0" presId="urn:microsoft.com/office/officeart/2016/7/layout/LinearBlockProcessNumbered"/>
    <dgm:cxn modelId="{4F685D81-3A37-4346-A25E-D6D033A07465}" type="presOf" srcId="{3830D0CA-5D89-4478-B152-F1A9B2EDF37C}" destId="{6DE8E83D-5EE3-453C-B717-0C7F2DC7D18A}" srcOrd="1" destOrd="0" presId="urn:microsoft.com/office/officeart/2016/7/layout/LinearBlockProcessNumbered"/>
    <dgm:cxn modelId="{E657AC85-BB47-4D2B-82C6-F15EAC365673}" srcId="{4B258E1F-41A7-4B6F-B0DE-1299F44E4646}" destId="{3830D0CA-5D89-4478-B152-F1A9B2EDF37C}" srcOrd="2" destOrd="0" parTransId="{2EF91D29-ED60-4F35-9A89-35DBF4CD38C8}" sibTransId="{C5E03A7C-8FF8-4F1C-8A57-5D91C0150B48}"/>
    <dgm:cxn modelId="{F9F50D97-FAC3-4A52-B2FE-2E63470DD6C9}" type="presOf" srcId="{4B258E1F-41A7-4B6F-B0DE-1299F44E4646}" destId="{2FA1C865-806B-4F22-B9FF-D88FDBC05C61}" srcOrd="0" destOrd="0" presId="urn:microsoft.com/office/officeart/2016/7/layout/LinearBlockProcessNumbered"/>
    <dgm:cxn modelId="{046E399C-3D84-4240-8B33-BF3D6B2C2387}" type="presOf" srcId="{300033F1-A8E8-4753-8007-0DE2D15F7E9B}" destId="{AF505A64-C3D5-4101-B8B6-02A85A364E93}" srcOrd="0" destOrd="0" presId="urn:microsoft.com/office/officeart/2016/7/layout/LinearBlockProcessNumbered"/>
    <dgm:cxn modelId="{AF1C6FA1-4D18-4F07-BF85-1D63752F5384}" type="presOf" srcId="{69226217-3410-4387-B86E-3C493796E2F0}" destId="{AF0BB62C-D1AE-4FA7-BE72-0475BC927431}" srcOrd="1" destOrd="0" presId="urn:microsoft.com/office/officeart/2016/7/layout/LinearBlockProcessNumbered"/>
    <dgm:cxn modelId="{661C54A3-4146-4251-9C70-5DC4CE7FD990}" srcId="{4B258E1F-41A7-4B6F-B0DE-1299F44E4646}" destId="{69226217-3410-4387-B86E-3C493796E2F0}" srcOrd="0" destOrd="0" parTransId="{3B5BE4C8-4F2E-408F-89B6-92156D02AF35}" sibTransId="{98AF3C22-8D12-4D24-BCE2-1895D2E7D06A}"/>
    <dgm:cxn modelId="{28D2D7AB-0B0F-4BC4-8CA9-2AB207C10F25}" type="presOf" srcId="{310F41EB-E8E8-48DA-8088-41DC7974D87C}" destId="{055A89EF-A25B-4B25-91DF-A8DB7575AFE1}" srcOrd="0" destOrd="0" presId="urn:microsoft.com/office/officeart/2016/7/layout/LinearBlockProcessNumbered"/>
    <dgm:cxn modelId="{E9121EBA-9BC0-4AAD-88BD-803F9C1F3B15}" type="presOf" srcId="{300033F1-A8E8-4753-8007-0DE2D15F7E9B}" destId="{0CCC2F14-A287-4922-99DE-0F555EB2B4FB}" srcOrd="1" destOrd="0" presId="urn:microsoft.com/office/officeart/2016/7/layout/LinearBlockProcessNumbered"/>
    <dgm:cxn modelId="{9DFF01BB-E779-41FE-94B8-497E0F2EE3E2}" type="presOf" srcId="{ED84F4FF-7438-4571-AE65-C4EC186F1969}" destId="{1673A494-D059-48F8-900F-906789E41D0F}" srcOrd="1" destOrd="0" presId="urn:microsoft.com/office/officeart/2016/7/layout/LinearBlockProcessNumbered"/>
    <dgm:cxn modelId="{E0ACE3CA-F026-425D-959C-8273C6095A06}" srcId="{4B258E1F-41A7-4B6F-B0DE-1299F44E4646}" destId="{0CE34800-1EB2-4CCD-8108-09E5BD3A622F}" srcOrd="4" destOrd="0" parTransId="{852E10E9-81B2-48F3-B783-967D30F69AB4}" sibTransId="{B6F4522D-87B3-481D-B4B2-6078F8DC1EF0}"/>
    <dgm:cxn modelId="{B569ECD8-F1AD-422C-9068-0A2E2777F74C}" type="presOf" srcId="{B6F4522D-87B3-481D-B4B2-6078F8DC1EF0}" destId="{888C83E2-377C-475A-9FBE-EF76CD6EE05B}" srcOrd="0" destOrd="0" presId="urn:microsoft.com/office/officeart/2016/7/layout/LinearBlockProcessNumbered"/>
    <dgm:cxn modelId="{8AC091E5-14E7-43A6-A67B-CC196588CA2A}" type="presOf" srcId="{98AF3C22-8D12-4D24-BCE2-1895D2E7D06A}" destId="{DAFF2024-2EC5-4736-B598-673F82E109A5}" srcOrd="0" destOrd="0" presId="urn:microsoft.com/office/officeart/2016/7/layout/LinearBlockProcessNumbered"/>
    <dgm:cxn modelId="{CAE64C6D-CFA3-4E92-A913-932F5B12100B}" type="presParOf" srcId="{2FA1C865-806B-4F22-B9FF-D88FDBC05C61}" destId="{42F88357-1188-42EE-B7DB-2848A1584B2F}" srcOrd="0" destOrd="0" presId="urn:microsoft.com/office/officeart/2016/7/layout/LinearBlockProcessNumbered"/>
    <dgm:cxn modelId="{B57C3FB6-A1BB-4B03-8217-F531CF11F964}" type="presParOf" srcId="{42F88357-1188-42EE-B7DB-2848A1584B2F}" destId="{BD93C76E-9C9A-46AA-AE4D-F9566CDBCCD4}" srcOrd="0" destOrd="0" presId="urn:microsoft.com/office/officeart/2016/7/layout/LinearBlockProcessNumbered"/>
    <dgm:cxn modelId="{FDF7D503-2CDB-4D29-8760-0B01300209C7}" type="presParOf" srcId="{42F88357-1188-42EE-B7DB-2848A1584B2F}" destId="{DAFF2024-2EC5-4736-B598-673F82E109A5}" srcOrd="1" destOrd="0" presId="urn:microsoft.com/office/officeart/2016/7/layout/LinearBlockProcessNumbered"/>
    <dgm:cxn modelId="{631C3AFF-8DB5-400C-A00E-DED1FBC9FEDB}" type="presParOf" srcId="{42F88357-1188-42EE-B7DB-2848A1584B2F}" destId="{AF0BB62C-D1AE-4FA7-BE72-0475BC927431}" srcOrd="2" destOrd="0" presId="urn:microsoft.com/office/officeart/2016/7/layout/LinearBlockProcessNumbered"/>
    <dgm:cxn modelId="{1864DFDB-379E-4E23-9A76-6CF143F3094C}" type="presParOf" srcId="{2FA1C865-806B-4F22-B9FF-D88FDBC05C61}" destId="{1076EE6A-E0A6-431E-82B5-5F1D71501C58}" srcOrd="1" destOrd="0" presId="urn:microsoft.com/office/officeart/2016/7/layout/LinearBlockProcessNumbered"/>
    <dgm:cxn modelId="{5389E994-1EDF-40BF-AB47-1FA53616E8CF}" type="presParOf" srcId="{2FA1C865-806B-4F22-B9FF-D88FDBC05C61}" destId="{DA1B14C6-9EEA-496A-A502-C2EC5E84E32C}" srcOrd="2" destOrd="0" presId="urn:microsoft.com/office/officeart/2016/7/layout/LinearBlockProcessNumbered"/>
    <dgm:cxn modelId="{C18776D2-3254-4EF6-8744-16E2A0A6515C}" type="presParOf" srcId="{DA1B14C6-9EEA-496A-A502-C2EC5E84E32C}" destId="{AF505A64-C3D5-4101-B8B6-02A85A364E93}" srcOrd="0" destOrd="0" presId="urn:microsoft.com/office/officeart/2016/7/layout/LinearBlockProcessNumbered"/>
    <dgm:cxn modelId="{87A795DC-D594-4E66-99C9-0B86A4589479}" type="presParOf" srcId="{DA1B14C6-9EEA-496A-A502-C2EC5E84E32C}" destId="{055A89EF-A25B-4B25-91DF-A8DB7575AFE1}" srcOrd="1" destOrd="0" presId="urn:microsoft.com/office/officeart/2016/7/layout/LinearBlockProcessNumbered"/>
    <dgm:cxn modelId="{CE5C7C6D-C0ED-4FF5-8A1B-2B54D7F5EAC3}" type="presParOf" srcId="{DA1B14C6-9EEA-496A-A502-C2EC5E84E32C}" destId="{0CCC2F14-A287-4922-99DE-0F555EB2B4FB}" srcOrd="2" destOrd="0" presId="urn:microsoft.com/office/officeart/2016/7/layout/LinearBlockProcessNumbered"/>
    <dgm:cxn modelId="{B4A34ADD-2702-4B9E-8589-3B971C02C138}" type="presParOf" srcId="{2FA1C865-806B-4F22-B9FF-D88FDBC05C61}" destId="{AE2BAFC6-AD71-4695-8944-4434AEB24949}" srcOrd="3" destOrd="0" presId="urn:microsoft.com/office/officeart/2016/7/layout/LinearBlockProcessNumbered"/>
    <dgm:cxn modelId="{4C695686-B902-4BBB-857B-A6BEE789BDCD}" type="presParOf" srcId="{2FA1C865-806B-4F22-B9FF-D88FDBC05C61}" destId="{32943C44-939D-4642-9D9D-1AAB004778A3}" srcOrd="4" destOrd="0" presId="urn:microsoft.com/office/officeart/2016/7/layout/LinearBlockProcessNumbered"/>
    <dgm:cxn modelId="{E338F9B6-E77C-4E53-AB05-8C582391908A}" type="presParOf" srcId="{32943C44-939D-4642-9D9D-1AAB004778A3}" destId="{B30D306D-2A87-495A-A296-A69484029ED4}" srcOrd="0" destOrd="0" presId="urn:microsoft.com/office/officeart/2016/7/layout/LinearBlockProcessNumbered"/>
    <dgm:cxn modelId="{C7097E65-4854-4088-A2A6-B8A25F618BCA}" type="presParOf" srcId="{32943C44-939D-4642-9D9D-1AAB004778A3}" destId="{9D3FED79-FE1F-492F-9821-6F6996E55A5C}" srcOrd="1" destOrd="0" presId="urn:microsoft.com/office/officeart/2016/7/layout/LinearBlockProcessNumbered"/>
    <dgm:cxn modelId="{B7C62D2C-9505-4D97-9341-E71633385C98}" type="presParOf" srcId="{32943C44-939D-4642-9D9D-1AAB004778A3}" destId="{6DE8E83D-5EE3-453C-B717-0C7F2DC7D18A}" srcOrd="2" destOrd="0" presId="urn:microsoft.com/office/officeart/2016/7/layout/LinearBlockProcessNumbered"/>
    <dgm:cxn modelId="{7C04719F-BBED-4369-B05F-A919EA093896}" type="presParOf" srcId="{2FA1C865-806B-4F22-B9FF-D88FDBC05C61}" destId="{A37829B8-7AEB-4CCF-8DF3-AC4CBA413FC9}" srcOrd="5" destOrd="0" presId="urn:microsoft.com/office/officeart/2016/7/layout/LinearBlockProcessNumbered"/>
    <dgm:cxn modelId="{DE62D68A-435A-4B22-BB2C-C61757B373BC}" type="presParOf" srcId="{2FA1C865-806B-4F22-B9FF-D88FDBC05C61}" destId="{1E15B566-E424-4E09-87B8-8C0C4F44C850}" srcOrd="6" destOrd="0" presId="urn:microsoft.com/office/officeart/2016/7/layout/LinearBlockProcessNumbered"/>
    <dgm:cxn modelId="{00632CC3-3721-4EA5-AACB-83DF7CD6014F}" type="presParOf" srcId="{1E15B566-E424-4E09-87B8-8C0C4F44C850}" destId="{8C28A823-155D-4AAE-BA34-DBC6793909E6}" srcOrd="0" destOrd="0" presId="urn:microsoft.com/office/officeart/2016/7/layout/LinearBlockProcessNumbered"/>
    <dgm:cxn modelId="{ABC588A6-A230-4076-A610-800F02A6C0D8}" type="presParOf" srcId="{1E15B566-E424-4E09-87B8-8C0C4F44C850}" destId="{198E9175-FA88-4D4C-B722-D99CEB030F81}" srcOrd="1" destOrd="0" presId="urn:microsoft.com/office/officeart/2016/7/layout/LinearBlockProcessNumbered"/>
    <dgm:cxn modelId="{755D100F-6BCA-4A28-B394-BB6A993E17F7}" type="presParOf" srcId="{1E15B566-E424-4E09-87B8-8C0C4F44C850}" destId="{1673A494-D059-48F8-900F-906789E41D0F}" srcOrd="2" destOrd="0" presId="urn:microsoft.com/office/officeart/2016/7/layout/LinearBlockProcessNumbered"/>
    <dgm:cxn modelId="{9D82DF71-A6B0-48A0-BEAB-47F9D5950C95}" type="presParOf" srcId="{2FA1C865-806B-4F22-B9FF-D88FDBC05C61}" destId="{8C23F614-2EB3-463E-9E6A-2CF62EB2495F}" srcOrd="7" destOrd="0" presId="urn:microsoft.com/office/officeart/2016/7/layout/LinearBlockProcessNumbered"/>
    <dgm:cxn modelId="{52D1009E-3289-4EE0-840E-3552DBE90391}" type="presParOf" srcId="{2FA1C865-806B-4F22-B9FF-D88FDBC05C61}" destId="{84AF4FD4-B45B-4DA4-8F97-95AC08EECCD1}" srcOrd="8" destOrd="0" presId="urn:microsoft.com/office/officeart/2016/7/layout/LinearBlockProcessNumbered"/>
    <dgm:cxn modelId="{4917D1E6-913C-4DA4-9774-D66FFF7786DB}" type="presParOf" srcId="{84AF4FD4-B45B-4DA4-8F97-95AC08EECCD1}" destId="{B05A527E-2BAD-46C9-AD1A-5ABF654B72F7}" srcOrd="0" destOrd="0" presId="urn:microsoft.com/office/officeart/2016/7/layout/LinearBlockProcessNumbered"/>
    <dgm:cxn modelId="{53A4169F-FD6E-4E1E-AD58-C9FC248EF980}" type="presParOf" srcId="{84AF4FD4-B45B-4DA4-8F97-95AC08EECCD1}" destId="{888C83E2-377C-475A-9FBE-EF76CD6EE05B}" srcOrd="1" destOrd="0" presId="urn:microsoft.com/office/officeart/2016/7/layout/LinearBlockProcessNumbered"/>
    <dgm:cxn modelId="{F9F4672B-46E9-432A-A000-804B09CFDC22}" type="presParOf" srcId="{84AF4FD4-B45B-4DA4-8F97-95AC08EECCD1}" destId="{12F76C74-F698-46C4-BAE6-6EAE2D8584A0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281F08C-3059-49BD-BCAE-CF2221176323}" type="doc">
      <dgm:prSet loTypeId="urn:microsoft.com/office/officeart/2008/layout/LinedList" loCatId="list" qsTypeId="urn:microsoft.com/office/officeart/2005/8/quickstyle/simple2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247474CF-AFBF-4D04-9C0D-42612F38A5C4}">
      <dgm:prSet/>
      <dgm:spPr/>
      <dgm:t>
        <a:bodyPr/>
        <a:lstStyle/>
        <a:p>
          <a:r>
            <a:rPr lang="hu-HU"/>
            <a:t>A tartalom a korábban beadott drótváztervből</a:t>
          </a:r>
          <a:endParaRPr lang="en-US"/>
        </a:p>
      </dgm:t>
    </dgm:pt>
    <dgm:pt modelId="{A1B3D9CC-8365-4655-BF46-3FBAFA7E77C4}" type="parTrans" cxnId="{8EA5571D-529E-4562-AC43-4A6E6FA90829}">
      <dgm:prSet/>
      <dgm:spPr/>
      <dgm:t>
        <a:bodyPr/>
        <a:lstStyle/>
        <a:p>
          <a:endParaRPr lang="en-US"/>
        </a:p>
      </dgm:t>
    </dgm:pt>
    <dgm:pt modelId="{D6F09E44-33DD-4DA0-8D64-C30EE3C5B4E6}" type="sibTrans" cxnId="{8EA5571D-529E-4562-AC43-4A6E6FA90829}">
      <dgm:prSet/>
      <dgm:spPr/>
      <dgm:t>
        <a:bodyPr/>
        <a:lstStyle/>
        <a:p>
          <a:endParaRPr lang="en-US"/>
        </a:p>
      </dgm:t>
    </dgm:pt>
    <dgm:pt modelId="{4DE10A15-97CA-44BF-828B-92F99F2D85B9}">
      <dgm:prSet/>
      <dgm:spPr/>
      <dgm:t>
        <a:bodyPr/>
        <a:lstStyle/>
        <a:p>
          <a:r>
            <a:rPr lang="hu-HU"/>
            <a:t>Áttekintés</a:t>
          </a:r>
          <a:endParaRPr lang="en-US"/>
        </a:p>
      </dgm:t>
    </dgm:pt>
    <dgm:pt modelId="{E903D318-602D-4291-A24D-C9E29E4CCA98}" type="parTrans" cxnId="{F4472F75-C7E8-4BA0-B08E-C5BFE2A6A2F5}">
      <dgm:prSet/>
      <dgm:spPr/>
      <dgm:t>
        <a:bodyPr/>
        <a:lstStyle/>
        <a:p>
          <a:endParaRPr lang="en-US"/>
        </a:p>
      </dgm:t>
    </dgm:pt>
    <dgm:pt modelId="{FCBEB8A6-D086-48CA-A77C-1EE0E746D7BF}" type="sibTrans" cxnId="{F4472F75-C7E8-4BA0-B08E-C5BFE2A6A2F5}">
      <dgm:prSet/>
      <dgm:spPr/>
      <dgm:t>
        <a:bodyPr/>
        <a:lstStyle/>
        <a:p>
          <a:endParaRPr lang="en-US"/>
        </a:p>
      </dgm:t>
    </dgm:pt>
    <dgm:pt modelId="{392D7571-D339-4227-8659-D6C01602E07D}">
      <dgm:prSet/>
      <dgm:spPr/>
      <dgm:t>
        <a:bodyPr/>
        <a:lstStyle/>
        <a:p>
          <a:r>
            <a:rPr lang="hu-HU"/>
            <a:t>Kisebb változtatások, kiegészítések</a:t>
          </a:r>
          <a:endParaRPr lang="en-US"/>
        </a:p>
      </dgm:t>
    </dgm:pt>
    <dgm:pt modelId="{6DF91FCF-3866-4965-918C-042E370B5ACF}" type="parTrans" cxnId="{345A048E-A0E5-42B7-ADC1-99EB5E20BA0F}">
      <dgm:prSet/>
      <dgm:spPr/>
      <dgm:t>
        <a:bodyPr/>
        <a:lstStyle/>
        <a:p>
          <a:endParaRPr lang="en-US"/>
        </a:p>
      </dgm:t>
    </dgm:pt>
    <dgm:pt modelId="{87828AFC-96F8-4B13-A324-BDB9C4A7C35F}" type="sibTrans" cxnId="{345A048E-A0E5-42B7-ADC1-99EB5E20BA0F}">
      <dgm:prSet/>
      <dgm:spPr/>
      <dgm:t>
        <a:bodyPr/>
        <a:lstStyle/>
        <a:p>
          <a:endParaRPr lang="en-US"/>
        </a:p>
      </dgm:t>
    </dgm:pt>
    <dgm:pt modelId="{769823FA-31AF-4B74-9D36-30296BDA9645}">
      <dgm:prSet/>
      <dgm:spPr/>
      <dgm:t>
        <a:bodyPr/>
        <a:lstStyle/>
        <a:p>
          <a:r>
            <a:rPr lang="hu-HU"/>
            <a:t>A szempontoknak megfelelően</a:t>
          </a:r>
          <a:endParaRPr lang="en-US"/>
        </a:p>
      </dgm:t>
    </dgm:pt>
    <dgm:pt modelId="{917432E6-2CFE-4014-9DEC-88D860A014FB}" type="parTrans" cxnId="{F29C41EC-0E85-4938-8088-884F87A1DD22}">
      <dgm:prSet/>
      <dgm:spPr/>
      <dgm:t>
        <a:bodyPr/>
        <a:lstStyle/>
        <a:p>
          <a:endParaRPr lang="en-US"/>
        </a:p>
      </dgm:t>
    </dgm:pt>
    <dgm:pt modelId="{F44A73A0-BBFF-4619-97C5-D2C13C34C072}" type="sibTrans" cxnId="{F29C41EC-0E85-4938-8088-884F87A1DD22}">
      <dgm:prSet/>
      <dgm:spPr/>
      <dgm:t>
        <a:bodyPr/>
        <a:lstStyle/>
        <a:p>
          <a:endParaRPr lang="en-US"/>
        </a:p>
      </dgm:t>
    </dgm:pt>
    <dgm:pt modelId="{F373A7F7-6622-4A22-B5F5-6498E0505E90}" type="pres">
      <dgm:prSet presAssocID="{3281F08C-3059-49BD-BCAE-CF2221176323}" presName="vert0" presStyleCnt="0">
        <dgm:presLayoutVars>
          <dgm:dir/>
          <dgm:animOne val="branch"/>
          <dgm:animLvl val="lvl"/>
        </dgm:presLayoutVars>
      </dgm:prSet>
      <dgm:spPr/>
    </dgm:pt>
    <dgm:pt modelId="{78789A0E-B151-46A1-8229-715667B45C51}" type="pres">
      <dgm:prSet presAssocID="{247474CF-AFBF-4D04-9C0D-42612F38A5C4}" presName="thickLine" presStyleLbl="alignNode1" presStyleIdx="0" presStyleCnt="4"/>
      <dgm:spPr/>
    </dgm:pt>
    <dgm:pt modelId="{70FB8E45-BBD1-4DEC-AF7C-1F0FD0FEA0C3}" type="pres">
      <dgm:prSet presAssocID="{247474CF-AFBF-4D04-9C0D-42612F38A5C4}" presName="horz1" presStyleCnt="0"/>
      <dgm:spPr/>
    </dgm:pt>
    <dgm:pt modelId="{B9ABAF2A-B3A5-4363-AFCF-A45C2D13F3B3}" type="pres">
      <dgm:prSet presAssocID="{247474CF-AFBF-4D04-9C0D-42612F38A5C4}" presName="tx1" presStyleLbl="revTx" presStyleIdx="0" presStyleCnt="4"/>
      <dgm:spPr/>
    </dgm:pt>
    <dgm:pt modelId="{CEECB88F-B70B-4CF2-A5EE-A3012810B9DA}" type="pres">
      <dgm:prSet presAssocID="{247474CF-AFBF-4D04-9C0D-42612F38A5C4}" presName="vert1" presStyleCnt="0"/>
      <dgm:spPr/>
    </dgm:pt>
    <dgm:pt modelId="{59F00F64-5512-42C0-960E-1B6401A57E60}" type="pres">
      <dgm:prSet presAssocID="{4DE10A15-97CA-44BF-828B-92F99F2D85B9}" presName="thickLine" presStyleLbl="alignNode1" presStyleIdx="1" presStyleCnt="4"/>
      <dgm:spPr/>
    </dgm:pt>
    <dgm:pt modelId="{C8040EE6-42E0-43BE-ABA5-E867B2F686BC}" type="pres">
      <dgm:prSet presAssocID="{4DE10A15-97CA-44BF-828B-92F99F2D85B9}" presName="horz1" presStyleCnt="0"/>
      <dgm:spPr/>
    </dgm:pt>
    <dgm:pt modelId="{68F01897-3DE1-4195-81CD-718B24FFBAC3}" type="pres">
      <dgm:prSet presAssocID="{4DE10A15-97CA-44BF-828B-92F99F2D85B9}" presName="tx1" presStyleLbl="revTx" presStyleIdx="1" presStyleCnt="4"/>
      <dgm:spPr/>
    </dgm:pt>
    <dgm:pt modelId="{84CFC484-2720-4B96-8FE1-E8CD3075A8A5}" type="pres">
      <dgm:prSet presAssocID="{4DE10A15-97CA-44BF-828B-92F99F2D85B9}" presName="vert1" presStyleCnt="0"/>
      <dgm:spPr/>
    </dgm:pt>
    <dgm:pt modelId="{855EEFC0-120E-48CC-9B48-DFD3E7FE180E}" type="pres">
      <dgm:prSet presAssocID="{392D7571-D339-4227-8659-D6C01602E07D}" presName="thickLine" presStyleLbl="alignNode1" presStyleIdx="2" presStyleCnt="4"/>
      <dgm:spPr/>
    </dgm:pt>
    <dgm:pt modelId="{8DDA3226-C6A7-476C-9BB8-AD0B81DE2DD9}" type="pres">
      <dgm:prSet presAssocID="{392D7571-D339-4227-8659-D6C01602E07D}" presName="horz1" presStyleCnt="0"/>
      <dgm:spPr/>
    </dgm:pt>
    <dgm:pt modelId="{B6494C54-B7A5-4BFD-97F1-935A758631F8}" type="pres">
      <dgm:prSet presAssocID="{392D7571-D339-4227-8659-D6C01602E07D}" presName="tx1" presStyleLbl="revTx" presStyleIdx="2" presStyleCnt="4"/>
      <dgm:spPr/>
    </dgm:pt>
    <dgm:pt modelId="{7033DA71-EC36-4E3D-BA16-01B11627EFF3}" type="pres">
      <dgm:prSet presAssocID="{392D7571-D339-4227-8659-D6C01602E07D}" presName="vert1" presStyleCnt="0"/>
      <dgm:spPr/>
    </dgm:pt>
    <dgm:pt modelId="{1FB3886C-0F7E-40BD-B654-75388DB37252}" type="pres">
      <dgm:prSet presAssocID="{769823FA-31AF-4B74-9D36-30296BDA9645}" presName="thickLine" presStyleLbl="alignNode1" presStyleIdx="3" presStyleCnt="4"/>
      <dgm:spPr/>
    </dgm:pt>
    <dgm:pt modelId="{44E19459-6A41-491F-AC9E-22AB643C1628}" type="pres">
      <dgm:prSet presAssocID="{769823FA-31AF-4B74-9D36-30296BDA9645}" presName="horz1" presStyleCnt="0"/>
      <dgm:spPr/>
    </dgm:pt>
    <dgm:pt modelId="{FF627731-E04B-46CD-B299-64073A0349B7}" type="pres">
      <dgm:prSet presAssocID="{769823FA-31AF-4B74-9D36-30296BDA9645}" presName="tx1" presStyleLbl="revTx" presStyleIdx="3" presStyleCnt="4"/>
      <dgm:spPr/>
    </dgm:pt>
    <dgm:pt modelId="{DE30DAD9-6F82-4EDA-864C-328C74B85A4B}" type="pres">
      <dgm:prSet presAssocID="{769823FA-31AF-4B74-9D36-30296BDA9645}" presName="vert1" presStyleCnt="0"/>
      <dgm:spPr/>
    </dgm:pt>
  </dgm:ptLst>
  <dgm:cxnLst>
    <dgm:cxn modelId="{8EA5571D-529E-4562-AC43-4A6E6FA90829}" srcId="{3281F08C-3059-49BD-BCAE-CF2221176323}" destId="{247474CF-AFBF-4D04-9C0D-42612F38A5C4}" srcOrd="0" destOrd="0" parTransId="{A1B3D9CC-8365-4655-BF46-3FBAFA7E77C4}" sibTransId="{D6F09E44-33DD-4DA0-8D64-C30EE3C5B4E6}"/>
    <dgm:cxn modelId="{DA356274-0AF4-4E95-98DB-3075C7D42B04}" type="presOf" srcId="{769823FA-31AF-4B74-9D36-30296BDA9645}" destId="{FF627731-E04B-46CD-B299-64073A0349B7}" srcOrd="0" destOrd="0" presId="urn:microsoft.com/office/officeart/2008/layout/LinedList"/>
    <dgm:cxn modelId="{F4472F75-C7E8-4BA0-B08E-C5BFE2A6A2F5}" srcId="{3281F08C-3059-49BD-BCAE-CF2221176323}" destId="{4DE10A15-97CA-44BF-828B-92F99F2D85B9}" srcOrd="1" destOrd="0" parTransId="{E903D318-602D-4291-A24D-C9E29E4CCA98}" sibTransId="{FCBEB8A6-D086-48CA-A77C-1EE0E746D7BF}"/>
    <dgm:cxn modelId="{48E14B7C-6E6F-4C0A-914B-7A228A47066E}" type="presOf" srcId="{3281F08C-3059-49BD-BCAE-CF2221176323}" destId="{F373A7F7-6622-4A22-B5F5-6498E0505E90}" srcOrd="0" destOrd="0" presId="urn:microsoft.com/office/officeart/2008/layout/LinedList"/>
    <dgm:cxn modelId="{345A048E-A0E5-42B7-ADC1-99EB5E20BA0F}" srcId="{3281F08C-3059-49BD-BCAE-CF2221176323}" destId="{392D7571-D339-4227-8659-D6C01602E07D}" srcOrd="2" destOrd="0" parTransId="{6DF91FCF-3866-4965-918C-042E370B5ACF}" sibTransId="{87828AFC-96F8-4B13-A324-BDB9C4A7C35F}"/>
    <dgm:cxn modelId="{0FAC468E-B047-4673-9105-316941BCA4A4}" type="presOf" srcId="{392D7571-D339-4227-8659-D6C01602E07D}" destId="{B6494C54-B7A5-4BFD-97F1-935A758631F8}" srcOrd="0" destOrd="0" presId="urn:microsoft.com/office/officeart/2008/layout/LinedList"/>
    <dgm:cxn modelId="{7D0ED5CF-95E5-4EE9-8137-63006503C576}" type="presOf" srcId="{4DE10A15-97CA-44BF-828B-92F99F2D85B9}" destId="{68F01897-3DE1-4195-81CD-718B24FFBAC3}" srcOrd="0" destOrd="0" presId="urn:microsoft.com/office/officeart/2008/layout/LinedList"/>
    <dgm:cxn modelId="{DD1058DF-6EBA-4C0D-AF50-43722B8C1141}" type="presOf" srcId="{247474CF-AFBF-4D04-9C0D-42612F38A5C4}" destId="{B9ABAF2A-B3A5-4363-AFCF-A45C2D13F3B3}" srcOrd="0" destOrd="0" presId="urn:microsoft.com/office/officeart/2008/layout/LinedList"/>
    <dgm:cxn modelId="{F29C41EC-0E85-4938-8088-884F87A1DD22}" srcId="{3281F08C-3059-49BD-BCAE-CF2221176323}" destId="{769823FA-31AF-4B74-9D36-30296BDA9645}" srcOrd="3" destOrd="0" parTransId="{917432E6-2CFE-4014-9DEC-88D860A014FB}" sibTransId="{F44A73A0-BBFF-4619-97C5-D2C13C34C072}"/>
    <dgm:cxn modelId="{07C8FE09-7B97-4938-BE91-80A43533B37F}" type="presParOf" srcId="{F373A7F7-6622-4A22-B5F5-6498E0505E90}" destId="{78789A0E-B151-46A1-8229-715667B45C51}" srcOrd="0" destOrd="0" presId="urn:microsoft.com/office/officeart/2008/layout/LinedList"/>
    <dgm:cxn modelId="{2B56C3E5-24DB-4669-9276-8CDFDDE87B02}" type="presParOf" srcId="{F373A7F7-6622-4A22-B5F5-6498E0505E90}" destId="{70FB8E45-BBD1-4DEC-AF7C-1F0FD0FEA0C3}" srcOrd="1" destOrd="0" presId="urn:microsoft.com/office/officeart/2008/layout/LinedList"/>
    <dgm:cxn modelId="{EE8FE4B4-2732-4EDC-B23A-4396CDF12C0B}" type="presParOf" srcId="{70FB8E45-BBD1-4DEC-AF7C-1F0FD0FEA0C3}" destId="{B9ABAF2A-B3A5-4363-AFCF-A45C2D13F3B3}" srcOrd="0" destOrd="0" presId="urn:microsoft.com/office/officeart/2008/layout/LinedList"/>
    <dgm:cxn modelId="{A5367BBF-873C-4CD8-806C-87910D482B76}" type="presParOf" srcId="{70FB8E45-BBD1-4DEC-AF7C-1F0FD0FEA0C3}" destId="{CEECB88F-B70B-4CF2-A5EE-A3012810B9DA}" srcOrd="1" destOrd="0" presId="urn:microsoft.com/office/officeart/2008/layout/LinedList"/>
    <dgm:cxn modelId="{9C3F3659-85DB-4B3F-992C-8CDEB8B59DD4}" type="presParOf" srcId="{F373A7F7-6622-4A22-B5F5-6498E0505E90}" destId="{59F00F64-5512-42C0-960E-1B6401A57E60}" srcOrd="2" destOrd="0" presId="urn:microsoft.com/office/officeart/2008/layout/LinedList"/>
    <dgm:cxn modelId="{4A0E8282-DAFC-447B-9949-400CFA1A39DD}" type="presParOf" srcId="{F373A7F7-6622-4A22-B5F5-6498E0505E90}" destId="{C8040EE6-42E0-43BE-ABA5-E867B2F686BC}" srcOrd="3" destOrd="0" presId="urn:microsoft.com/office/officeart/2008/layout/LinedList"/>
    <dgm:cxn modelId="{2699D8F1-B835-4F12-A9E5-09D4CCD06EC1}" type="presParOf" srcId="{C8040EE6-42E0-43BE-ABA5-E867B2F686BC}" destId="{68F01897-3DE1-4195-81CD-718B24FFBAC3}" srcOrd="0" destOrd="0" presId="urn:microsoft.com/office/officeart/2008/layout/LinedList"/>
    <dgm:cxn modelId="{31DEA97F-5E17-4DED-A002-A0140FF95A39}" type="presParOf" srcId="{C8040EE6-42E0-43BE-ABA5-E867B2F686BC}" destId="{84CFC484-2720-4B96-8FE1-E8CD3075A8A5}" srcOrd="1" destOrd="0" presId="urn:microsoft.com/office/officeart/2008/layout/LinedList"/>
    <dgm:cxn modelId="{68E311ED-DF98-40D5-9533-B8EB152CDD92}" type="presParOf" srcId="{F373A7F7-6622-4A22-B5F5-6498E0505E90}" destId="{855EEFC0-120E-48CC-9B48-DFD3E7FE180E}" srcOrd="4" destOrd="0" presId="urn:microsoft.com/office/officeart/2008/layout/LinedList"/>
    <dgm:cxn modelId="{446F629B-046A-4241-B7AE-A50D891B9248}" type="presParOf" srcId="{F373A7F7-6622-4A22-B5F5-6498E0505E90}" destId="{8DDA3226-C6A7-476C-9BB8-AD0B81DE2DD9}" srcOrd="5" destOrd="0" presId="urn:microsoft.com/office/officeart/2008/layout/LinedList"/>
    <dgm:cxn modelId="{8AE3608B-D22D-4E64-BDF2-BEABB34523BB}" type="presParOf" srcId="{8DDA3226-C6A7-476C-9BB8-AD0B81DE2DD9}" destId="{B6494C54-B7A5-4BFD-97F1-935A758631F8}" srcOrd="0" destOrd="0" presId="urn:microsoft.com/office/officeart/2008/layout/LinedList"/>
    <dgm:cxn modelId="{3093D248-AAC2-4253-8CFB-F27A548A07DC}" type="presParOf" srcId="{8DDA3226-C6A7-476C-9BB8-AD0B81DE2DD9}" destId="{7033DA71-EC36-4E3D-BA16-01B11627EFF3}" srcOrd="1" destOrd="0" presId="urn:microsoft.com/office/officeart/2008/layout/LinedList"/>
    <dgm:cxn modelId="{200D2DBE-7691-4A39-BAF7-6CB272BBE5C5}" type="presParOf" srcId="{F373A7F7-6622-4A22-B5F5-6498E0505E90}" destId="{1FB3886C-0F7E-40BD-B654-75388DB37252}" srcOrd="6" destOrd="0" presId="urn:microsoft.com/office/officeart/2008/layout/LinedList"/>
    <dgm:cxn modelId="{83B2B93D-D9B1-4556-8340-8E17CB3A1E3B}" type="presParOf" srcId="{F373A7F7-6622-4A22-B5F5-6498E0505E90}" destId="{44E19459-6A41-491F-AC9E-22AB643C1628}" srcOrd="7" destOrd="0" presId="urn:microsoft.com/office/officeart/2008/layout/LinedList"/>
    <dgm:cxn modelId="{75A04EBF-7B8B-4360-B53F-0548EA58446A}" type="presParOf" srcId="{44E19459-6A41-491F-AC9E-22AB643C1628}" destId="{FF627731-E04B-46CD-B299-64073A0349B7}" srcOrd="0" destOrd="0" presId="urn:microsoft.com/office/officeart/2008/layout/LinedList"/>
    <dgm:cxn modelId="{CE394614-02FC-49AA-8C08-DAA3FD82E0F4}" type="presParOf" srcId="{44E19459-6A41-491F-AC9E-22AB643C1628}" destId="{DE30DAD9-6F82-4EDA-864C-328C74B85A4B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661B170-FB20-42D1-8255-7634CFA131B8}" type="doc">
      <dgm:prSet loTypeId="urn:microsoft.com/office/officeart/2005/8/layout/vProcess5" loCatId="process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AC57B1A-3985-4DA6-80F1-C29884A6BB18}">
      <dgm:prSet/>
      <dgm:spPr/>
      <dgm:t>
        <a:bodyPr/>
        <a:lstStyle/>
        <a:p>
          <a:r>
            <a:rPr lang="hu-HU" dirty="0"/>
            <a:t>Határidő: 2022. 12. 02., online</a:t>
          </a:r>
          <a:endParaRPr lang="en-US" dirty="0"/>
        </a:p>
      </dgm:t>
    </dgm:pt>
    <dgm:pt modelId="{19EB7D65-EC53-4B8F-8212-A45345B8AB72}" type="parTrans" cxnId="{71E1F291-69B0-4BA2-98A6-448662969792}">
      <dgm:prSet/>
      <dgm:spPr/>
      <dgm:t>
        <a:bodyPr/>
        <a:lstStyle/>
        <a:p>
          <a:endParaRPr lang="en-US"/>
        </a:p>
      </dgm:t>
    </dgm:pt>
    <dgm:pt modelId="{977075F4-B66F-4B36-A72A-087D1192BA05}" type="sibTrans" cxnId="{71E1F291-69B0-4BA2-98A6-448662969792}">
      <dgm:prSet/>
      <dgm:spPr/>
      <dgm:t>
        <a:bodyPr/>
        <a:lstStyle/>
        <a:p>
          <a:endParaRPr lang="en-US"/>
        </a:p>
      </dgm:t>
    </dgm:pt>
    <dgm:pt modelId="{2400B893-55D8-4BE7-BE1C-AAD17A741134}">
      <dgm:prSet/>
      <dgm:spPr/>
      <dgm:t>
        <a:bodyPr/>
        <a:lstStyle/>
        <a:p>
          <a:r>
            <a:rPr lang="hu-HU" dirty="0"/>
            <a:t>Önértékeléssel együtt</a:t>
          </a:r>
          <a:endParaRPr lang="en-US" dirty="0"/>
        </a:p>
      </dgm:t>
    </dgm:pt>
    <dgm:pt modelId="{E1733C4E-3C0D-4807-90C1-929725840ECD}" type="parTrans" cxnId="{777FEE0B-351D-4DF7-BE8C-55721F489106}">
      <dgm:prSet/>
      <dgm:spPr/>
      <dgm:t>
        <a:bodyPr/>
        <a:lstStyle/>
        <a:p>
          <a:endParaRPr lang="en-US"/>
        </a:p>
      </dgm:t>
    </dgm:pt>
    <dgm:pt modelId="{FB61A24D-00F4-4AA9-8252-7703ED2DFD7E}" type="sibTrans" cxnId="{777FEE0B-351D-4DF7-BE8C-55721F489106}">
      <dgm:prSet/>
      <dgm:spPr/>
      <dgm:t>
        <a:bodyPr/>
        <a:lstStyle/>
        <a:p>
          <a:endParaRPr lang="en-US"/>
        </a:p>
      </dgm:t>
    </dgm:pt>
    <dgm:pt modelId="{0604D6A6-9A9E-4CDF-9F28-C7797B66333F}">
      <dgm:prSet/>
      <dgm:spPr/>
      <dgm:t>
        <a:bodyPr/>
        <a:lstStyle/>
        <a:p>
          <a:r>
            <a:rPr lang="hu-HU" dirty="0"/>
            <a:t>A társértékelés (2 csoporttársnak) határideje: 2022.12.16., online</a:t>
          </a:r>
          <a:endParaRPr lang="en-US" dirty="0"/>
        </a:p>
      </dgm:t>
    </dgm:pt>
    <dgm:pt modelId="{043D06D9-D189-4CAE-8C73-7B728A1CA466}" type="parTrans" cxnId="{601C0745-8ADC-4CCE-9AAA-DA9720E39D5F}">
      <dgm:prSet/>
      <dgm:spPr/>
      <dgm:t>
        <a:bodyPr/>
        <a:lstStyle/>
        <a:p>
          <a:endParaRPr lang="en-US"/>
        </a:p>
      </dgm:t>
    </dgm:pt>
    <dgm:pt modelId="{5230863E-A6CE-423A-B9AD-81281A64F1F3}" type="sibTrans" cxnId="{601C0745-8ADC-4CCE-9AAA-DA9720E39D5F}">
      <dgm:prSet/>
      <dgm:spPr/>
      <dgm:t>
        <a:bodyPr/>
        <a:lstStyle/>
        <a:p>
          <a:endParaRPr lang="en-US"/>
        </a:p>
      </dgm:t>
    </dgm:pt>
    <dgm:pt modelId="{0F2ED123-E375-46E5-BA87-FFC5D31034FE}">
      <dgm:prSet phldr="0"/>
      <dgm:spPr/>
      <dgm:t>
        <a:bodyPr/>
        <a:lstStyle/>
        <a:p>
          <a:r>
            <a:rPr lang="hu-HU" dirty="0"/>
            <a:t>http://fanniepack.web.elte.hu/Nagybeadand%c3%b3/</a:t>
          </a:r>
          <a:endParaRPr lang="hu-HU" dirty="0">
            <a:latin typeface="Sagona Book"/>
          </a:endParaRPr>
        </a:p>
      </dgm:t>
    </dgm:pt>
    <dgm:pt modelId="{E9D5A15A-F08A-432B-BA0A-79FB4C5FC9F4}" type="parTrans" cxnId="{5A608915-EC19-4BFA-9690-29AA0EB83240}">
      <dgm:prSet/>
      <dgm:spPr/>
    </dgm:pt>
    <dgm:pt modelId="{A2D45844-5654-4B33-A87E-AC08BED7C281}" type="sibTrans" cxnId="{5A608915-EC19-4BFA-9690-29AA0EB83240}">
      <dgm:prSet/>
      <dgm:spPr/>
    </dgm:pt>
    <dgm:pt modelId="{C51F02C5-0D2F-4D22-BB2D-32649D5256AB}" type="pres">
      <dgm:prSet presAssocID="{9661B170-FB20-42D1-8255-7634CFA131B8}" presName="outerComposite" presStyleCnt="0">
        <dgm:presLayoutVars>
          <dgm:chMax val="5"/>
          <dgm:dir/>
          <dgm:resizeHandles val="exact"/>
        </dgm:presLayoutVars>
      </dgm:prSet>
      <dgm:spPr/>
    </dgm:pt>
    <dgm:pt modelId="{6C6BC587-F6C7-4536-AEAC-739374EE10B4}" type="pres">
      <dgm:prSet presAssocID="{9661B170-FB20-42D1-8255-7634CFA131B8}" presName="dummyMaxCanvas" presStyleCnt="0">
        <dgm:presLayoutVars/>
      </dgm:prSet>
      <dgm:spPr/>
    </dgm:pt>
    <dgm:pt modelId="{47DD7922-E5DD-408A-89B4-07EA08B6F847}" type="pres">
      <dgm:prSet presAssocID="{9661B170-FB20-42D1-8255-7634CFA131B8}" presName="FourNodes_1" presStyleLbl="node1" presStyleIdx="0" presStyleCnt="4">
        <dgm:presLayoutVars>
          <dgm:bulletEnabled val="1"/>
        </dgm:presLayoutVars>
      </dgm:prSet>
      <dgm:spPr/>
    </dgm:pt>
    <dgm:pt modelId="{47150A15-D883-422C-B29E-0B3564C93373}" type="pres">
      <dgm:prSet presAssocID="{9661B170-FB20-42D1-8255-7634CFA131B8}" presName="FourNodes_2" presStyleLbl="node1" presStyleIdx="1" presStyleCnt="4">
        <dgm:presLayoutVars>
          <dgm:bulletEnabled val="1"/>
        </dgm:presLayoutVars>
      </dgm:prSet>
      <dgm:spPr/>
    </dgm:pt>
    <dgm:pt modelId="{2D511CDE-D65E-4813-9EA6-FEC0B476D71A}" type="pres">
      <dgm:prSet presAssocID="{9661B170-FB20-42D1-8255-7634CFA131B8}" presName="FourNodes_3" presStyleLbl="node1" presStyleIdx="2" presStyleCnt="4">
        <dgm:presLayoutVars>
          <dgm:bulletEnabled val="1"/>
        </dgm:presLayoutVars>
      </dgm:prSet>
      <dgm:spPr/>
    </dgm:pt>
    <dgm:pt modelId="{8A997708-130D-4319-9B0E-435D0A84F867}" type="pres">
      <dgm:prSet presAssocID="{9661B170-FB20-42D1-8255-7634CFA131B8}" presName="FourNodes_4" presStyleLbl="node1" presStyleIdx="3" presStyleCnt="4">
        <dgm:presLayoutVars>
          <dgm:bulletEnabled val="1"/>
        </dgm:presLayoutVars>
      </dgm:prSet>
      <dgm:spPr/>
    </dgm:pt>
    <dgm:pt modelId="{26418AE6-FEBB-4391-986C-6035D32C71E0}" type="pres">
      <dgm:prSet presAssocID="{9661B170-FB20-42D1-8255-7634CFA131B8}" presName="FourConn_1-2" presStyleLbl="fgAccFollowNode1" presStyleIdx="0" presStyleCnt="3">
        <dgm:presLayoutVars>
          <dgm:bulletEnabled val="1"/>
        </dgm:presLayoutVars>
      </dgm:prSet>
      <dgm:spPr/>
    </dgm:pt>
    <dgm:pt modelId="{1A6FAC86-8A7C-4AFB-9AD1-4DCC64B1D44A}" type="pres">
      <dgm:prSet presAssocID="{9661B170-FB20-42D1-8255-7634CFA131B8}" presName="FourConn_2-3" presStyleLbl="fgAccFollowNode1" presStyleIdx="1" presStyleCnt="3">
        <dgm:presLayoutVars>
          <dgm:bulletEnabled val="1"/>
        </dgm:presLayoutVars>
      </dgm:prSet>
      <dgm:spPr/>
    </dgm:pt>
    <dgm:pt modelId="{BDB99075-3A22-47EC-A4B1-4E15C5B7DAF2}" type="pres">
      <dgm:prSet presAssocID="{9661B170-FB20-42D1-8255-7634CFA131B8}" presName="FourConn_3-4" presStyleLbl="fgAccFollowNode1" presStyleIdx="2" presStyleCnt="3">
        <dgm:presLayoutVars>
          <dgm:bulletEnabled val="1"/>
        </dgm:presLayoutVars>
      </dgm:prSet>
      <dgm:spPr/>
    </dgm:pt>
    <dgm:pt modelId="{20EB7C95-5AF2-46F9-930B-743A5F7AE3CC}" type="pres">
      <dgm:prSet presAssocID="{9661B170-FB20-42D1-8255-7634CFA131B8}" presName="FourNodes_1_text" presStyleLbl="node1" presStyleIdx="3" presStyleCnt="4">
        <dgm:presLayoutVars>
          <dgm:bulletEnabled val="1"/>
        </dgm:presLayoutVars>
      </dgm:prSet>
      <dgm:spPr/>
    </dgm:pt>
    <dgm:pt modelId="{D39C1094-4218-4260-B6AC-17E4F79D5B53}" type="pres">
      <dgm:prSet presAssocID="{9661B170-FB20-42D1-8255-7634CFA131B8}" presName="FourNodes_2_text" presStyleLbl="node1" presStyleIdx="3" presStyleCnt="4">
        <dgm:presLayoutVars>
          <dgm:bulletEnabled val="1"/>
        </dgm:presLayoutVars>
      </dgm:prSet>
      <dgm:spPr/>
    </dgm:pt>
    <dgm:pt modelId="{43812D70-1A68-482A-88D8-E5BEAB9997FD}" type="pres">
      <dgm:prSet presAssocID="{9661B170-FB20-42D1-8255-7634CFA131B8}" presName="FourNodes_3_text" presStyleLbl="node1" presStyleIdx="3" presStyleCnt="4">
        <dgm:presLayoutVars>
          <dgm:bulletEnabled val="1"/>
        </dgm:presLayoutVars>
      </dgm:prSet>
      <dgm:spPr/>
    </dgm:pt>
    <dgm:pt modelId="{C39704CE-33E9-41D7-8013-7876B708A68F}" type="pres">
      <dgm:prSet presAssocID="{9661B170-FB20-42D1-8255-7634CFA131B8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C2D2460A-72E0-43E4-98DE-30F952D7651D}" type="presOf" srcId="{9661B170-FB20-42D1-8255-7634CFA131B8}" destId="{C51F02C5-0D2F-4D22-BB2D-32649D5256AB}" srcOrd="0" destOrd="0" presId="urn:microsoft.com/office/officeart/2005/8/layout/vProcess5"/>
    <dgm:cxn modelId="{777FEE0B-351D-4DF7-BE8C-55721F489106}" srcId="{9661B170-FB20-42D1-8255-7634CFA131B8}" destId="{2400B893-55D8-4BE7-BE1C-AAD17A741134}" srcOrd="1" destOrd="0" parTransId="{E1733C4E-3C0D-4807-90C1-929725840ECD}" sibTransId="{FB61A24D-00F4-4AA9-8252-7703ED2DFD7E}"/>
    <dgm:cxn modelId="{5A608915-EC19-4BFA-9690-29AA0EB83240}" srcId="{9661B170-FB20-42D1-8255-7634CFA131B8}" destId="{0F2ED123-E375-46E5-BA87-FFC5D31034FE}" srcOrd="3" destOrd="0" parTransId="{E9D5A15A-F08A-432B-BA0A-79FB4C5FC9F4}" sibTransId="{A2D45844-5654-4B33-A87E-AC08BED7C281}"/>
    <dgm:cxn modelId="{E83D2929-B5F3-4B26-A331-025492C3501E}" type="presOf" srcId="{2400B893-55D8-4BE7-BE1C-AAD17A741134}" destId="{D39C1094-4218-4260-B6AC-17E4F79D5B53}" srcOrd="1" destOrd="0" presId="urn:microsoft.com/office/officeart/2005/8/layout/vProcess5"/>
    <dgm:cxn modelId="{4CCCA45B-5C80-43B6-8527-59606D20FD5F}" type="presOf" srcId="{0604D6A6-9A9E-4CDF-9F28-C7797B66333F}" destId="{43812D70-1A68-482A-88D8-E5BEAB9997FD}" srcOrd="1" destOrd="0" presId="urn:microsoft.com/office/officeart/2005/8/layout/vProcess5"/>
    <dgm:cxn modelId="{CC1BC55B-A18C-4B67-9AB1-3E1697FF7F1D}" type="presOf" srcId="{2400B893-55D8-4BE7-BE1C-AAD17A741134}" destId="{47150A15-D883-422C-B29E-0B3564C93373}" srcOrd="0" destOrd="0" presId="urn:microsoft.com/office/officeart/2005/8/layout/vProcess5"/>
    <dgm:cxn modelId="{601C0745-8ADC-4CCE-9AAA-DA9720E39D5F}" srcId="{9661B170-FB20-42D1-8255-7634CFA131B8}" destId="{0604D6A6-9A9E-4CDF-9F28-C7797B66333F}" srcOrd="2" destOrd="0" parTransId="{043D06D9-D189-4CAE-8C73-7B728A1CA466}" sibTransId="{5230863E-A6CE-423A-B9AD-81281A64F1F3}"/>
    <dgm:cxn modelId="{DAC04B69-F7CD-4024-9CCE-3DBCD0FDC027}" type="presOf" srcId="{0604D6A6-9A9E-4CDF-9F28-C7797B66333F}" destId="{2D511CDE-D65E-4813-9EA6-FEC0B476D71A}" srcOrd="0" destOrd="0" presId="urn:microsoft.com/office/officeart/2005/8/layout/vProcess5"/>
    <dgm:cxn modelId="{8599AA7E-905E-450B-83B7-C3021DC479DA}" type="presOf" srcId="{0F2ED123-E375-46E5-BA87-FFC5D31034FE}" destId="{8A997708-130D-4319-9B0E-435D0A84F867}" srcOrd="0" destOrd="0" presId="urn:microsoft.com/office/officeart/2005/8/layout/vProcess5"/>
    <dgm:cxn modelId="{71E1F291-69B0-4BA2-98A6-448662969792}" srcId="{9661B170-FB20-42D1-8255-7634CFA131B8}" destId="{4AC57B1A-3985-4DA6-80F1-C29884A6BB18}" srcOrd="0" destOrd="0" parTransId="{19EB7D65-EC53-4B8F-8212-A45345B8AB72}" sibTransId="{977075F4-B66F-4B36-A72A-087D1192BA05}"/>
    <dgm:cxn modelId="{D7AFBC94-8E26-4FFB-B4A1-8A7D10815C3D}" type="presOf" srcId="{4AC57B1A-3985-4DA6-80F1-C29884A6BB18}" destId="{47DD7922-E5DD-408A-89B4-07EA08B6F847}" srcOrd="0" destOrd="0" presId="urn:microsoft.com/office/officeart/2005/8/layout/vProcess5"/>
    <dgm:cxn modelId="{7B72ED9A-9ED4-42DA-84E8-9BAB4E6222A4}" type="presOf" srcId="{5230863E-A6CE-423A-B9AD-81281A64F1F3}" destId="{BDB99075-3A22-47EC-A4B1-4E15C5B7DAF2}" srcOrd="0" destOrd="0" presId="urn:microsoft.com/office/officeart/2005/8/layout/vProcess5"/>
    <dgm:cxn modelId="{C2A35E9E-1AC9-447B-9CA8-E417304BCBF8}" type="presOf" srcId="{4AC57B1A-3985-4DA6-80F1-C29884A6BB18}" destId="{20EB7C95-5AF2-46F9-930B-743A5F7AE3CC}" srcOrd="1" destOrd="0" presId="urn:microsoft.com/office/officeart/2005/8/layout/vProcess5"/>
    <dgm:cxn modelId="{87EB9EA4-3EB9-4846-B92C-CF2BD3BE5D55}" type="presOf" srcId="{977075F4-B66F-4B36-A72A-087D1192BA05}" destId="{26418AE6-FEBB-4391-986C-6035D32C71E0}" srcOrd="0" destOrd="0" presId="urn:microsoft.com/office/officeart/2005/8/layout/vProcess5"/>
    <dgm:cxn modelId="{CC99DFE8-14A7-463D-8571-9457D288FABA}" type="presOf" srcId="{0F2ED123-E375-46E5-BA87-FFC5D31034FE}" destId="{C39704CE-33E9-41D7-8013-7876B708A68F}" srcOrd="1" destOrd="0" presId="urn:microsoft.com/office/officeart/2005/8/layout/vProcess5"/>
    <dgm:cxn modelId="{090455F8-6B24-40B4-A3D8-44CAADE322C3}" type="presOf" srcId="{FB61A24D-00F4-4AA9-8252-7703ED2DFD7E}" destId="{1A6FAC86-8A7C-4AFB-9AD1-4DCC64B1D44A}" srcOrd="0" destOrd="0" presId="urn:microsoft.com/office/officeart/2005/8/layout/vProcess5"/>
    <dgm:cxn modelId="{568F6124-79E3-4D30-9226-0A2215A5C43A}" type="presParOf" srcId="{C51F02C5-0D2F-4D22-BB2D-32649D5256AB}" destId="{6C6BC587-F6C7-4536-AEAC-739374EE10B4}" srcOrd="0" destOrd="0" presId="urn:microsoft.com/office/officeart/2005/8/layout/vProcess5"/>
    <dgm:cxn modelId="{3444D237-A83B-48AC-923E-74B283238217}" type="presParOf" srcId="{C51F02C5-0D2F-4D22-BB2D-32649D5256AB}" destId="{47DD7922-E5DD-408A-89B4-07EA08B6F847}" srcOrd="1" destOrd="0" presId="urn:microsoft.com/office/officeart/2005/8/layout/vProcess5"/>
    <dgm:cxn modelId="{D28AE1E7-1F8E-4414-B553-AFCAA2180D78}" type="presParOf" srcId="{C51F02C5-0D2F-4D22-BB2D-32649D5256AB}" destId="{47150A15-D883-422C-B29E-0B3564C93373}" srcOrd="2" destOrd="0" presId="urn:microsoft.com/office/officeart/2005/8/layout/vProcess5"/>
    <dgm:cxn modelId="{DADB6E47-7843-4FCE-9B62-2D4D5AA1D749}" type="presParOf" srcId="{C51F02C5-0D2F-4D22-BB2D-32649D5256AB}" destId="{2D511CDE-D65E-4813-9EA6-FEC0B476D71A}" srcOrd="3" destOrd="0" presId="urn:microsoft.com/office/officeart/2005/8/layout/vProcess5"/>
    <dgm:cxn modelId="{04725BCC-0A43-412B-83C8-09323288C199}" type="presParOf" srcId="{C51F02C5-0D2F-4D22-BB2D-32649D5256AB}" destId="{8A997708-130D-4319-9B0E-435D0A84F867}" srcOrd="4" destOrd="0" presId="urn:microsoft.com/office/officeart/2005/8/layout/vProcess5"/>
    <dgm:cxn modelId="{20749E6A-2A68-4EBF-996A-2D6B0C56FDF5}" type="presParOf" srcId="{C51F02C5-0D2F-4D22-BB2D-32649D5256AB}" destId="{26418AE6-FEBB-4391-986C-6035D32C71E0}" srcOrd="5" destOrd="0" presId="urn:microsoft.com/office/officeart/2005/8/layout/vProcess5"/>
    <dgm:cxn modelId="{908D5EDB-E64D-495A-93A7-335217DFEDB1}" type="presParOf" srcId="{C51F02C5-0D2F-4D22-BB2D-32649D5256AB}" destId="{1A6FAC86-8A7C-4AFB-9AD1-4DCC64B1D44A}" srcOrd="6" destOrd="0" presId="urn:microsoft.com/office/officeart/2005/8/layout/vProcess5"/>
    <dgm:cxn modelId="{96DFF6F1-00E1-4AE5-920B-619C8A2D905F}" type="presParOf" srcId="{C51F02C5-0D2F-4D22-BB2D-32649D5256AB}" destId="{BDB99075-3A22-47EC-A4B1-4E15C5B7DAF2}" srcOrd="7" destOrd="0" presId="urn:microsoft.com/office/officeart/2005/8/layout/vProcess5"/>
    <dgm:cxn modelId="{1CE8C60A-B485-493B-9F03-B3DAA13973C6}" type="presParOf" srcId="{C51F02C5-0D2F-4D22-BB2D-32649D5256AB}" destId="{20EB7C95-5AF2-46F9-930B-743A5F7AE3CC}" srcOrd="8" destOrd="0" presId="urn:microsoft.com/office/officeart/2005/8/layout/vProcess5"/>
    <dgm:cxn modelId="{C78ACDEE-2B2F-4879-8345-864460232FC3}" type="presParOf" srcId="{C51F02C5-0D2F-4D22-BB2D-32649D5256AB}" destId="{D39C1094-4218-4260-B6AC-17E4F79D5B53}" srcOrd="9" destOrd="0" presId="urn:microsoft.com/office/officeart/2005/8/layout/vProcess5"/>
    <dgm:cxn modelId="{BFFB1C06-AD44-40B1-9763-6BA3CEED402A}" type="presParOf" srcId="{C51F02C5-0D2F-4D22-BB2D-32649D5256AB}" destId="{43812D70-1A68-482A-88D8-E5BEAB9997FD}" srcOrd="10" destOrd="0" presId="urn:microsoft.com/office/officeart/2005/8/layout/vProcess5"/>
    <dgm:cxn modelId="{C8F5E5E9-8D9F-4512-9D70-573E93B8A7D0}" type="presParOf" srcId="{C51F02C5-0D2F-4D22-BB2D-32649D5256AB}" destId="{C39704CE-33E9-41D7-8013-7876B708A68F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93C76E-9C9A-46AA-AE4D-F9566CDBCCD4}">
      <dsp:nvSpPr>
        <dsp:cNvPr id="0" name=""/>
        <dsp:cNvSpPr/>
      </dsp:nvSpPr>
      <dsp:spPr>
        <a:xfrm>
          <a:off x="6782" y="619335"/>
          <a:ext cx="2120283" cy="254434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9437" tIns="0" rIns="209437" bIns="330200" numCol="1" spcCol="1270" anchor="t" anchorCtr="0">
          <a:noAutofit/>
        </a:bodyPr>
        <a:lstStyle/>
        <a:p>
          <a:pPr marL="0" lvl="0" indent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700" kern="1200" dirty="0">
              <a:latin typeface="Sagona Book"/>
            </a:rPr>
            <a:t>Drótvázterv elkészítése</a:t>
          </a:r>
        </a:p>
      </dsp:txBody>
      <dsp:txXfrm>
        <a:off x="6782" y="1637071"/>
        <a:ext cx="2120283" cy="1526604"/>
      </dsp:txXfrm>
    </dsp:sp>
    <dsp:sp modelId="{DAFF2024-2EC5-4736-B598-673F82E109A5}">
      <dsp:nvSpPr>
        <dsp:cNvPr id="0" name=""/>
        <dsp:cNvSpPr/>
      </dsp:nvSpPr>
      <dsp:spPr>
        <a:xfrm>
          <a:off x="6782" y="619335"/>
          <a:ext cx="2120283" cy="1017736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9437" tIns="165100" rIns="209437" bIns="16510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4800" kern="1200"/>
            <a:t>01</a:t>
          </a:r>
        </a:p>
      </dsp:txBody>
      <dsp:txXfrm>
        <a:off x="6782" y="619335"/>
        <a:ext cx="2120283" cy="1017736"/>
      </dsp:txXfrm>
    </dsp:sp>
    <dsp:sp modelId="{AF505A64-C3D5-4101-B8B6-02A85A364E93}">
      <dsp:nvSpPr>
        <dsp:cNvPr id="0" name=""/>
        <dsp:cNvSpPr/>
      </dsp:nvSpPr>
      <dsp:spPr>
        <a:xfrm>
          <a:off x="2296689" y="619335"/>
          <a:ext cx="2120283" cy="254434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9437" tIns="0" rIns="209437" bIns="330200" numCol="1" spcCol="1270" anchor="t" anchorCtr="0">
          <a:noAutofit/>
        </a:bodyPr>
        <a:lstStyle/>
        <a:p>
          <a:pPr marL="0" lvl="0" indent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700" kern="1200" dirty="0">
              <a:latin typeface="Sagona Book"/>
            </a:rPr>
            <a:t>Egy alap/"keret" elkészítése az egyetemi csoporttal</a:t>
          </a:r>
          <a:endParaRPr lang="hu-HU" sz="1700" kern="1200" dirty="0"/>
        </a:p>
      </dsp:txBody>
      <dsp:txXfrm>
        <a:off x="2296689" y="1637071"/>
        <a:ext cx="2120283" cy="1526604"/>
      </dsp:txXfrm>
    </dsp:sp>
    <dsp:sp modelId="{055A89EF-A25B-4B25-91DF-A8DB7575AFE1}">
      <dsp:nvSpPr>
        <dsp:cNvPr id="0" name=""/>
        <dsp:cNvSpPr/>
      </dsp:nvSpPr>
      <dsp:spPr>
        <a:xfrm>
          <a:off x="2296689" y="619335"/>
          <a:ext cx="2120283" cy="1017736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9437" tIns="165100" rIns="209437" bIns="16510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02</a:t>
          </a:r>
        </a:p>
      </dsp:txBody>
      <dsp:txXfrm>
        <a:off x="2296689" y="619335"/>
        <a:ext cx="2120283" cy="1017736"/>
      </dsp:txXfrm>
    </dsp:sp>
    <dsp:sp modelId="{B30D306D-2A87-495A-A296-A69484029ED4}">
      <dsp:nvSpPr>
        <dsp:cNvPr id="0" name=""/>
        <dsp:cNvSpPr/>
      </dsp:nvSpPr>
      <dsp:spPr>
        <a:xfrm>
          <a:off x="4586595" y="619335"/>
          <a:ext cx="2120283" cy="254434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9437" tIns="0" rIns="209437" bIns="33020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700" kern="1200" dirty="0"/>
            <a:t>Az oldal témája (asztrológia)</a:t>
          </a:r>
          <a:endParaRPr lang="en-US" sz="1700" kern="1200" dirty="0"/>
        </a:p>
      </dsp:txBody>
      <dsp:txXfrm>
        <a:off x="4586595" y="1637071"/>
        <a:ext cx="2120283" cy="1526604"/>
      </dsp:txXfrm>
    </dsp:sp>
    <dsp:sp modelId="{9D3FED79-FE1F-492F-9821-6F6996E55A5C}">
      <dsp:nvSpPr>
        <dsp:cNvPr id="0" name=""/>
        <dsp:cNvSpPr/>
      </dsp:nvSpPr>
      <dsp:spPr>
        <a:xfrm>
          <a:off x="4586595" y="619335"/>
          <a:ext cx="2120283" cy="1017736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9437" tIns="165100" rIns="209437" bIns="16510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03</a:t>
          </a:r>
        </a:p>
      </dsp:txBody>
      <dsp:txXfrm>
        <a:off x="4586595" y="619335"/>
        <a:ext cx="2120283" cy="1017736"/>
      </dsp:txXfrm>
    </dsp:sp>
    <dsp:sp modelId="{8C28A823-155D-4AAE-BA34-DBC6793909E6}">
      <dsp:nvSpPr>
        <dsp:cNvPr id="0" name=""/>
        <dsp:cNvSpPr/>
      </dsp:nvSpPr>
      <dsp:spPr>
        <a:xfrm>
          <a:off x="6876502" y="619335"/>
          <a:ext cx="2120283" cy="254434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9437" tIns="0" rIns="209437" bIns="330200" numCol="1" spcCol="1270" anchor="t" anchorCtr="0">
          <a:noAutofit/>
        </a:bodyPr>
        <a:lstStyle/>
        <a:p>
          <a:pPr marL="0" lvl="0" indent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700" kern="1200" dirty="0">
              <a:latin typeface="Sagona Book"/>
            </a:rPr>
            <a:t>Hány </a:t>
          </a:r>
          <a:r>
            <a:rPr lang="hu-HU" sz="1700" kern="1200" dirty="0"/>
            <a:t>oldal</a:t>
          </a:r>
          <a:r>
            <a:rPr lang="hu-HU" sz="1700" kern="1200" dirty="0">
              <a:latin typeface="Sagona Book"/>
            </a:rPr>
            <a:t> legyen és mi legyen az elnevezésük</a:t>
          </a:r>
          <a:endParaRPr lang="en-US" sz="1700" kern="1200" dirty="0"/>
        </a:p>
      </dsp:txBody>
      <dsp:txXfrm>
        <a:off x="6876502" y="1637071"/>
        <a:ext cx="2120283" cy="1526604"/>
      </dsp:txXfrm>
    </dsp:sp>
    <dsp:sp modelId="{198E9175-FA88-4D4C-B722-D99CEB030F81}">
      <dsp:nvSpPr>
        <dsp:cNvPr id="0" name=""/>
        <dsp:cNvSpPr/>
      </dsp:nvSpPr>
      <dsp:spPr>
        <a:xfrm>
          <a:off x="6876502" y="619335"/>
          <a:ext cx="2120283" cy="1017736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9437" tIns="165100" rIns="209437" bIns="16510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04</a:t>
          </a:r>
        </a:p>
      </dsp:txBody>
      <dsp:txXfrm>
        <a:off x="6876502" y="619335"/>
        <a:ext cx="2120283" cy="1017736"/>
      </dsp:txXfrm>
    </dsp:sp>
    <dsp:sp modelId="{B05A527E-2BAD-46C9-AD1A-5ABF654B72F7}">
      <dsp:nvSpPr>
        <dsp:cNvPr id="0" name=""/>
        <dsp:cNvSpPr/>
      </dsp:nvSpPr>
      <dsp:spPr>
        <a:xfrm>
          <a:off x="9166408" y="619335"/>
          <a:ext cx="2120283" cy="254434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9437" tIns="0" rIns="209437" bIns="330200" numCol="1" spcCol="1270" anchor="t" anchorCtr="0">
          <a:noAutofit/>
        </a:bodyPr>
        <a:lstStyle/>
        <a:p>
          <a:pPr marL="0" lvl="0" indent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700" kern="1200" dirty="0"/>
            <a:t>Mit</a:t>
          </a:r>
          <a:r>
            <a:rPr lang="hu-HU" sz="1700" kern="1200" dirty="0">
              <a:latin typeface="Sagona Book"/>
            </a:rPr>
            <a:t>,</a:t>
          </a:r>
          <a:r>
            <a:rPr lang="hu-HU" sz="1700" kern="1200" dirty="0"/>
            <a:t> </a:t>
          </a:r>
          <a:r>
            <a:rPr lang="hu-HU" sz="1700" kern="1200" dirty="0">
              <a:latin typeface="Sagona Book"/>
            </a:rPr>
            <a:t>hogyan és honnan</a:t>
          </a:r>
          <a:r>
            <a:rPr lang="hu-HU" sz="1700" kern="1200" dirty="0"/>
            <a:t> érdemes</a:t>
          </a:r>
          <a:endParaRPr lang="en-US" sz="1700" kern="1200" dirty="0"/>
        </a:p>
      </dsp:txBody>
      <dsp:txXfrm>
        <a:off x="9166408" y="1637071"/>
        <a:ext cx="2120283" cy="1526604"/>
      </dsp:txXfrm>
    </dsp:sp>
    <dsp:sp modelId="{888C83E2-377C-475A-9FBE-EF76CD6EE05B}">
      <dsp:nvSpPr>
        <dsp:cNvPr id="0" name=""/>
        <dsp:cNvSpPr/>
      </dsp:nvSpPr>
      <dsp:spPr>
        <a:xfrm>
          <a:off x="9166408" y="619335"/>
          <a:ext cx="2120283" cy="1017736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9437" tIns="165100" rIns="209437" bIns="16510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05</a:t>
          </a:r>
        </a:p>
      </dsp:txBody>
      <dsp:txXfrm>
        <a:off x="9166408" y="619335"/>
        <a:ext cx="2120283" cy="101773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789A0E-B151-46A1-8229-715667B45C51}">
      <dsp:nvSpPr>
        <dsp:cNvPr id="0" name=""/>
        <dsp:cNvSpPr/>
      </dsp:nvSpPr>
      <dsp:spPr>
        <a:xfrm>
          <a:off x="0" y="0"/>
          <a:ext cx="5432044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B9ABAF2A-B3A5-4363-AFCF-A45C2D13F3B3}">
      <dsp:nvSpPr>
        <dsp:cNvPr id="0" name=""/>
        <dsp:cNvSpPr/>
      </dsp:nvSpPr>
      <dsp:spPr>
        <a:xfrm>
          <a:off x="0" y="0"/>
          <a:ext cx="5432044" cy="10016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700" kern="1200"/>
            <a:t>A tartalom a korábban beadott drótváztervből</a:t>
          </a:r>
          <a:endParaRPr lang="en-US" sz="2700" kern="1200"/>
        </a:p>
      </dsp:txBody>
      <dsp:txXfrm>
        <a:off x="0" y="0"/>
        <a:ext cx="5432044" cy="1001699"/>
      </dsp:txXfrm>
    </dsp:sp>
    <dsp:sp modelId="{59F00F64-5512-42C0-960E-1B6401A57E60}">
      <dsp:nvSpPr>
        <dsp:cNvPr id="0" name=""/>
        <dsp:cNvSpPr/>
      </dsp:nvSpPr>
      <dsp:spPr>
        <a:xfrm>
          <a:off x="0" y="1001699"/>
          <a:ext cx="5432044" cy="0"/>
        </a:xfrm>
        <a:prstGeom prst="line">
          <a:avLst/>
        </a:prstGeom>
        <a:solidFill>
          <a:schemeClr val="accent5">
            <a:hueOff val="-493994"/>
            <a:satOff val="-855"/>
            <a:lumOff val="-1896"/>
            <a:alphaOff val="0"/>
          </a:schemeClr>
        </a:solidFill>
        <a:ln w="10795" cap="flat" cmpd="sng" algn="ctr">
          <a:solidFill>
            <a:schemeClr val="accent5">
              <a:hueOff val="-493994"/>
              <a:satOff val="-855"/>
              <a:lumOff val="-189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68F01897-3DE1-4195-81CD-718B24FFBAC3}">
      <dsp:nvSpPr>
        <dsp:cNvPr id="0" name=""/>
        <dsp:cNvSpPr/>
      </dsp:nvSpPr>
      <dsp:spPr>
        <a:xfrm>
          <a:off x="0" y="1001699"/>
          <a:ext cx="5432044" cy="10016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700" kern="1200"/>
            <a:t>Áttekintés</a:t>
          </a:r>
          <a:endParaRPr lang="en-US" sz="2700" kern="1200"/>
        </a:p>
      </dsp:txBody>
      <dsp:txXfrm>
        <a:off x="0" y="1001699"/>
        <a:ext cx="5432044" cy="1001699"/>
      </dsp:txXfrm>
    </dsp:sp>
    <dsp:sp modelId="{855EEFC0-120E-48CC-9B48-DFD3E7FE180E}">
      <dsp:nvSpPr>
        <dsp:cNvPr id="0" name=""/>
        <dsp:cNvSpPr/>
      </dsp:nvSpPr>
      <dsp:spPr>
        <a:xfrm>
          <a:off x="0" y="2003399"/>
          <a:ext cx="5432044" cy="0"/>
        </a:xfrm>
        <a:prstGeom prst="line">
          <a:avLst/>
        </a:prstGeom>
        <a:solidFill>
          <a:schemeClr val="accent5">
            <a:hueOff val="-987988"/>
            <a:satOff val="-1711"/>
            <a:lumOff val="-3791"/>
            <a:alphaOff val="0"/>
          </a:schemeClr>
        </a:solidFill>
        <a:ln w="10795" cap="flat" cmpd="sng" algn="ctr">
          <a:solidFill>
            <a:schemeClr val="accent5">
              <a:hueOff val="-987988"/>
              <a:satOff val="-1711"/>
              <a:lumOff val="-379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B6494C54-B7A5-4BFD-97F1-935A758631F8}">
      <dsp:nvSpPr>
        <dsp:cNvPr id="0" name=""/>
        <dsp:cNvSpPr/>
      </dsp:nvSpPr>
      <dsp:spPr>
        <a:xfrm>
          <a:off x="0" y="2003399"/>
          <a:ext cx="5432044" cy="10016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700" kern="1200"/>
            <a:t>Kisebb változtatások, kiegészítések</a:t>
          </a:r>
          <a:endParaRPr lang="en-US" sz="2700" kern="1200"/>
        </a:p>
      </dsp:txBody>
      <dsp:txXfrm>
        <a:off x="0" y="2003399"/>
        <a:ext cx="5432044" cy="1001699"/>
      </dsp:txXfrm>
    </dsp:sp>
    <dsp:sp modelId="{1FB3886C-0F7E-40BD-B654-75388DB37252}">
      <dsp:nvSpPr>
        <dsp:cNvPr id="0" name=""/>
        <dsp:cNvSpPr/>
      </dsp:nvSpPr>
      <dsp:spPr>
        <a:xfrm>
          <a:off x="0" y="3005099"/>
          <a:ext cx="5432044" cy="0"/>
        </a:xfrm>
        <a:prstGeom prst="line">
          <a:avLst/>
        </a:prstGeom>
        <a:solidFill>
          <a:schemeClr val="accent5">
            <a:hueOff val="-1481982"/>
            <a:satOff val="-2566"/>
            <a:lumOff val="-5687"/>
            <a:alphaOff val="0"/>
          </a:schemeClr>
        </a:solidFill>
        <a:ln w="10795" cap="flat" cmpd="sng" algn="ctr">
          <a:solidFill>
            <a:schemeClr val="accent5">
              <a:hueOff val="-1481982"/>
              <a:satOff val="-2566"/>
              <a:lumOff val="-568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FF627731-E04B-46CD-B299-64073A0349B7}">
      <dsp:nvSpPr>
        <dsp:cNvPr id="0" name=""/>
        <dsp:cNvSpPr/>
      </dsp:nvSpPr>
      <dsp:spPr>
        <a:xfrm>
          <a:off x="0" y="3005099"/>
          <a:ext cx="5432044" cy="10016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700" kern="1200"/>
            <a:t>A szempontoknak megfelelően</a:t>
          </a:r>
          <a:endParaRPr lang="en-US" sz="2700" kern="1200"/>
        </a:p>
      </dsp:txBody>
      <dsp:txXfrm>
        <a:off x="0" y="3005099"/>
        <a:ext cx="5432044" cy="100169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DD7922-E5DD-408A-89B4-07EA08B6F847}">
      <dsp:nvSpPr>
        <dsp:cNvPr id="0" name=""/>
        <dsp:cNvSpPr/>
      </dsp:nvSpPr>
      <dsp:spPr>
        <a:xfrm>
          <a:off x="0" y="0"/>
          <a:ext cx="9034780" cy="83226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100" kern="1200" dirty="0"/>
            <a:t>Határidő: 2022. 12. 02., online</a:t>
          </a:r>
          <a:endParaRPr lang="en-US" sz="2100" kern="1200" dirty="0"/>
        </a:p>
      </dsp:txBody>
      <dsp:txXfrm>
        <a:off x="24376" y="24376"/>
        <a:ext cx="8066377" cy="783510"/>
      </dsp:txXfrm>
    </dsp:sp>
    <dsp:sp modelId="{47150A15-D883-422C-B29E-0B3564C93373}">
      <dsp:nvSpPr>
        <dsp:cNvPr id="0" name=""/>
        <dsp:cNvSpPr/>
      </dsp:nvSpPr>
      <dsp:spPr>
        <a:xfrm>
          <a:off x="756662" y="983583"/>
          <a:ext cx="9034780" cy="83226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100" kern="1200" dirty="0"/>
            <a:t>Önértékeléssel együtt</a:t>
          </a:r>
          <a:endParaRPr lang="en-US" sz="2100" kern="1200" dirty="0"/>
        </a:p>
      </dsp:txBody>
      <dsp:txXfrm>
        <a:off x="781038" y="1007959"/>
        <a:ext cx="7688394" cy="783510"/>
      </dsp:txXfrm>
    </dsp:sp>
    <dsp:sp modelId="{2D511CDE-D65E-4813-9EA6-FEC0B476D71A}">
      <dsp:nvSpPr>
        <dsp:cNvPr id="0" name=""/>
        <dsp:cNvSpPr/>
      </dsp:nvSpPr>
      <dsp:spPr>
        <a:xfrm>
          <a:off x="1502032" y="1967166"/>
          <a:ext cx="9034780" cy="83226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100" kern="1200" dirty="0"/>
            <a:t>A társértékelés (2 csoporttársnak) határideje: 2022.12.16., online</a:t>
          </a:r>
          <a:endParaRPr lang="en-US" sz="2100" kern="1200" dirty="0"/>
        </a:p>
      </dsp:txBody>
      <dsp:txXfrm>
        <a:off x="1526408" y="1991542"/>
        <a:ext cx="7699687" cy="783510"/>
      </dsp:txXfrm>
    </dsp:sp>
    <dsp:sp modelId="{8A997708-130D-4319-9B0E-435D0A84F867}">
      <dsp:nvSpPr>
        <dsp:cNvPr id="0" name=""/>
        <dsp:cNvSpPr/>
      </dsp:nvSpPr>
      <dsp:spPr>
        <a:xfrm>
          <a:off x="2258695" y="2950749"/>
          <a:ext cx="9034780" cy="83226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100" kern="1200" dirty="0"/>
            <a:t>http://fanniepack.web.elte.hu/Nagybeadand%c3%b3/</a:t>
          </a:r>
          <a:endParaRPr lang="hu-HU" sz="2100" kern="1200" dirty="0">
            <a:latin typeface="Sagona Book"/>
          </a:endParaRPr>
        </a:p>
      </dsp:txBody>
      <dsp:txXfrm>
        <a:off x="2283071" y="2975125"/>
        <a:ext cx="7688394" cy="783510"/>
      </dsp:txXfrm>
    </dsp:sp>
    <dsp:sp modelId="{26418AE6-FEBB-4391-986C-6035D32C71E0}">
      <dsp:nvSpPr>
        <dsp:cNvPr id="0" name=""/>
        <dsp:cNvSpPr/>
      </dsp:nvSpPr>
      <dsp:spPr>
        <a:xfrm>
          <a:off x="8493809" y="637437"/>
          <a:ext cx="540970" cy="540970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8615527" y="637437"/>
        <a:ext cx="297534" cy="407080"/>
      </dsp:txXfrm>
    </dsp:sp>
    <dsp:sp modelId="{1A6FAC86-8A7C-4AFB-9AD1-4DCC64B1D44A}">
      <dsp:nvSpPr>
        <dsp:cNvPr id="0" name=""/>
        <dsp:cNvSpPr/>
      </dsp:nvSpPr>
      <dsp:spPr>
        <a:xfrm>
          <a:off x="9250472" y="1621020"/>
          <a:ext cx="540970" cy="540970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9372190" y="1621020"/>
        <a:ext cx="297534" cy="407080"/>
      </dsp:txXfrm>
    </dsp:sp>
    <dsp:sp modelId="{BDB99075-3A22-47EC-A4B1-4E15C5B7DAF2}">
      <dsp:nvSpPr>
        <dsp:cNvPr id="0" name=""/>
        <dsp:cNvSpPr/>
      </dsp:nvSpPr>
      <dsp:spPr>
        <a:xfrm>
          <a:off x="9995841" y="2604603"/>
          <a:ext cx="540970" cy="540970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10117559" y="2604603"/>
        <a:ext cx="297534" cy="4070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>
            <a:extLst>
              <a:ext uri="{FF2B5EF4-FFF2-40B4-BE49-F238E27FC236}">
                <a16:creationId xmlns:a16="http://schemas.microsoft.com/office/drawing/2014/main" id="{C8802483-6C60-4F0F-BC3B-9EAC81499A2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4884F0F6-3E02-4B55-A8F2-BEA561110FA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6C9B1B-A210-46B0-BC05-767851633572}" type="datetime1">
              <a:rPr lang="hu-HU" smtClean="0"/>
              <a:t>2023. 01. 23.</a:t>
            </a:fld>
            <a:endParaRPr lang="hu-HU" dirty="0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37708790-5F81-4A6C-A348-6E9629EA4CE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FCDB25C2-1176-4C94-BCCA-7A8B300E5FD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EC7526-9441-4654-8C5C-6EE5840D2EB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655935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 noProof="0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EB2301-E8DB-4BBC-8D27-8B8BAC528A64}" type="datetime1">
              <a:rPr lang="hu-HU" smtClean="0"/>
              <a:pPr/>
              <a:t>2023. 01. 23.</a:t>
            </a:fld>
            <a:endParaRPr lang="hu-HU" dirty="0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 noProof="0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 noProof="0"/>
              <a:t>Mintaszöveg szerkesztése</a:t>
            </a:r>
          </a:p>
          <a:p>
            <a:pPr lvl="1"/>
            <a:r>
              <a:rPr lang="hu-HU" noProof="0"/>
              <a:t>Második szint</a:t>
            </a:r>
          </a:p>
          <a:p>
            <a:pPr lvl="2"/>
            <a:r>
              <a:rPr lang="hu-HU" noProof="0"/>
              <a:t>Harmadik szint</a:t>
            </a:r>
          </a:p>
          <a:p>
            <a:pPr lvl="3"/>
            <a:r>
              <a:rPr lang="hu-HU" noProof="0"/>
              <a:t>Negyedik szint</a:t>
            </a:r>
          </a:p>
          <a:p>
            <a:pPr lvl="4"/>
            <a:r>
              <a:rPr lang="hu-HU" noProof="0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 noProof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9FA695-651A-4BB5-A538-19AC22D4D92F}" type="slidenum">
              <a:rPr lang="hu-HU" noProof="0" smtClean="0"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18121684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9FA695-651A-4BB5-A538-19AC22D4D92F}" type="slidenum">
              <a:rPr lang="hu-HU" smtClean="0"/>
              <a:t>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181122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21818-E75A-458F-AC5B-0E9A2C76B8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8056" y="448056"/>
            <a:ext cx="11292840" cy="3401568"/>
          </a:xfrm>
        </p:spPr>
        <p:txBody>
          <a:bodyPr anchor="b">
            <a:normAutofit/>
          </a:bodyPr>
          <a:lstStyle>
            <a:lvl1pPr algn="l">
              <a:defRPr sz="64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EE64DE-978B-4F95-BB3C-D027D80087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8056" y="4471416"/>
            <a:ext cx="11292840" cy="1481328"/>
          </a:xfrm>
        </p:spPr>
        <p:txBody>
          <a:bodyPr/>
          <a:lstStyle>
            <a:lvl1pPr marL="0" indent="0" algn="l">
              <a:lnSpc>
                <a:spcPct val="120000"/>
              </a:lnSpc>
              <a:buNone/>
              <a:defRPr sz="2400">
                <a:solidFill>
                  <a:schemeClr val="tx2">
                    <a:alpha val="5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66CC717-08C5-4F3E-B8AA-BA93C8755982}"/>
              </a:ext>
            </a:extLst>
          </p:cNvPr>
          <p:cNvCxnSpPr>
            <a:cxnSpLocks/>
          </p:cNvCxnSpPr>
          <p:nvPr/>
        </p:nvCxnSpPr>
        <p:spPr>
          <a:xfrm>
            <a:off x="449400" y="4122000"/>
            <a:ext cx="112932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896B5700-AA45-4E20-8BE5-2762041130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0832" y="6153912"/>
            <a:ext cx="5397056" cy="502920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900" cap="all" spc="200" baseline="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r>
              <a:rPr lang="en-US" spc="200" dirty="0"/>
              <a:t>Sample Footer Text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7C5B7199-CC00-4D38-8B48-F8A5391129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38232" y="6153912"/>
            <a:ext cx="1510856" cy="50292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fld id="{0D309695-DEC3-40DA-9DF5-330280C9D0E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16BC76EC-3453-4CE0-A71D-BD21940757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42912" y="6152968"/>
            <a:ext cx="3457576" cy="502920"/>
          </a:xfrm>
          <a:prstGeom prst="rect">
            <a:avLst/>
          </a:prstGeom>
        </p:spPr>
        <p:txBody>
          <a:bodyPr wrap="square" lIns="0" tIns="0" rIns="0" bIns="0" anchor="ctr" anchorCtr="0">
            <a:normAutofit/>
          </a:bodyPr>
          <a:lstStyle>
            <a:lvl1pPr>
              <a:defRPr sz="900" cap="all" spc="200" baseline="0">
                <a:solidFill>
                  <a:schemeClr val="tx1">
                    <a:alpha val="55000"/>
                  </a:schemeClr>
                </a:solidFill>
              </a:defRPr>
            </a:lvl1pPr>
          </a:lstStyle>
          <a:p>
            <a:fld id="{8256C2ED-54A4-480D-B5C8-65C0D62359B9}" type="datetime2">
              <a:rPr lang="en-US" smtClean="0"/>
              <a:pPr/>
              <a:t>Monday, January 23, 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7849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733FC-38A1-463C-BF3D-0D99784E0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FD076A-A004-4560-A43B-028624E20D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48056" y="1956816"/>
            <a:ext cx="11301984" cy="399592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CFBA60-9309-4F2A-9FA9-305C4AFBECA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53CF612A-4CB0-4F57-9A87-F049CECB184D}" type="datetime2">
              <a:rPr lang="en-US" smtClean="0"/>
              <a:t>Monday, January 23,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1BF451-928F-4E55-8A76-111D0E211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5EC161-BA80-4E93-AEB1-B61E38C09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762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A44E3E-5EFE-4FCB-86A2-5E20CC6525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0232136" y="448056"/>
            <a:ext cx="1581912" cy="55046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95005E-2E0C-4200-BF29-1135A35EE9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38912" y="438912"/>
            <a:ext cx="9436608" cy="55046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2BBBED-3B21-4271-BC0F-BBA258B59D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8F397F40-C8F7-4897-A6B8-241042F913A9}" type="datetime2">
              <a:rPr lang="en-US" smtClean="0"/>
              <a:t>Monday, January 23,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89CED5-56F3-4943-8143-918F7A860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C87180-7248-4741-8E3B-9AAFB414D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69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B7685-BDD9-488F-B082-33592E0F1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CB5FF-7FB5-4B8A-BF1C-48765D40B4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56" y="1735200"/>
            <a:ext cx="11293200" cy="3783013"/>
          </a:xfrm>
        </p:spPr>
        <p:txBody>
          <a:bodyPr wrap="square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BDA03860-F8F0-4186-B5D0-72C935B2C2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0832" y="6153912"/>
            <a:ext cx="5397056" cy="502920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900" cap="all" spc="200" baseline="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r>
              <a:rPr lang="en-US" spc="200" dirty="0"/>
              <a:t>Sample Footer Text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60B9D802-9E36-42DA-B6CA-6C937CBE8A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38232" y="6153912"/>
            <a:ext cx="1510856" cy="50292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fld id="{0D309695-DEC3-40DA-9DF5-330280C9D0E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227B5A7-BF66-4C50-9DAD-A24070310B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42912" y="6152968"/>
            <a:ext cx="3457576" cy="502920"/>
          </a:xfrm>
          <a:prstGeom prst="rect">
            <a:avLst/>
          </a:prstGeom>
        </p:spPr>
        <p:txBody>
          <a:bodyPr wrap="square" lIns="0" tIns="0" rIns="0" bIns="0" anchor="ctr" anchorCtr="0">
            <a:normAutofit/>
          </a:bodyPr>
          <a:lstStyle>
            <a:lvl1pPr>
              <a:defRPr sz="900" cap="all" spc="200" baseline="0">
                <a:solidFill>
                  <a:schemeClr val="tx1">
                    <a:alpha val="55000"/>
                  </a:schemeClr>
                </a:solidFill>
              </a:defRPr>
            </a:lvl1pPr>
          </a:lstStyle>
          <a:p>
            <a:fld id="{8256C2ED-54A4-480D-B5C8-65C0D62359B9}" type="datetime2">
              <a:rPr lang="en-US" smtClean="0"/>
              <a:pPr/>
              <a:t>Monday, January 23, 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5807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E2B8D-DB20-44D1-84BC-F76685913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448056"/>
            <a:ext cx="11311128" cy="3401568"/>
          </a:xfrm>
        </p:spPr>
        <p:txBody>
          <a:bodyPr anchor="b">
            <a:normAutofit/>
          </a:bodyPr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94C298-618E-4642-8F2B-8DD253ED5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8056" y="4471416"/>
            <a:ext cx="11292840" cy="1481328"/>
          </a:xfrm>
        </p:spPr>
        <p:txBody>
          <a:bodyPr/>
          <a:lstStyle>
            <a:lvl1pPr marL="0" indent="0">
              <a:lnSpc>
                <a:spcPct val="120000"/>
              </a:lnSpc>
              <a:buNone/>
              <a:defRPr sz="2400">
                <a:solidFill>
                  <a:schemeClr val="tx2">
                    <a:alpha val="5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B3ECD5-2EEA-457B-9C93-36F8AF368EC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10EDCA73-0A86-4195-A787-75037827079D}" type="datetime2">
              <a:rPr lang="en-US" smtClean="0"/>
              <a:t>Monday, January 23,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9A15D4-F172-4025-9290-C8F5D4197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26CD73-9984-4E1D-BD74-37115C1F4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Ins="219456"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99FAD47-5E44-4EE5-A422-A77593F8F3A3}"/>
              </a:ext>
            </a:extLst>
          </p:cNvPr>
          <p:cNvCxnSpPr>
            <a:cxnSpLocks/>
          </p:cNvCxnSpPr>
          <p:nvPr/>
        </p:nvCxnSpPr>
        <p:spPr>
          <a:xfrm>
            <a:off x="449400" y="4122000"/>
            <a:ext cx="112932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1225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74E41-AB27-418C-AA9E-8F863DDE3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9E10A-E18D-4122-A71B-0A22F695E0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8056" y="1735200"/>
            <a:ext cx="5431536" cy="4214750"/>
          </a:xfrm>
        </p:spPr>
        <p:txBody>
          <a:bodyPr/>
          <a:lstStyle>
            <a:lvl1pPr marL="450000">
              <a:defRPr/>
            </a:lvl1pPr>
            <a:lvl2pPr marL="900000">
              <a:defRPr/>
            </a:lvl2pPr>
            <a:lvl3pPr marL="1350000">
              <a:defRPr/>
            </a:lvl3pPr>
            <a:lvl4pPr marL="1800000">
              <a:defRPr/>
            </a:lvl4pPr>
            <a:lvl5pPr marL="225000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CB980D-2720-431B-88C8-4D837023BB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9360" y="1735200"/>
            <a:ext cx="5431536" cy="4214750"/>
          </a:xfrm>
        </p:spPr>
        <p:txBody>
          <a:bodyPr/>
          <a:lstStyle>
            <a:lvl2pPr marL="900000">
              <a:defRPr/>
            </a:lvl2pPr>
            <a:lvl3pPr marL="1350000">
              <a:defRPr/>
            </a:lvl3pPr>
            <a:lvl4pPr marL="1800000">
              <a:defRPr/>
            </a:lvl4pPr>
            <a:lvl5pPr marL="243000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8EB211-F6F7-4C53-B25F-F1EBF7A8BF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83C75374-B296-498E-A935-80631EA9020D}" type="datetime2">
              <a:rPr lang="en-US" smtClean="0"/>
              <a:t>Monday, January 23,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AA830D-482E-415E-B855-D561B94BD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7FB2AC-9F49-4D35-8C5E-ECECC6B13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Ins="219456"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377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25D59-DC0A-4295-8714-902B54B98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11311128" cy="1141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7A33E2-E7AE-4E37-9DF1-69697E45D2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8056" y="1774952"/>
            <a:ext cx="5431536" cy="612648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2000" b="0" i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2E79D5-E651-4B82-AFAA-DE6E16AC3E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8056" y="2752344"/>
            <a:ext cx="5431536" cy="3200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A91196-F771-42C3-A726-A4ECF561F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09360" y="1774952"/>
            <a:ext cx="5431536" cy="612648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2000" b="0" i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76BA18-D373-4B5F-B812-5D5E4C2378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09360" y="2752344"/>
            <a:ext cx="5431536" cy="3200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95D0EB-9F99-4C95-ADA6-AC6B493C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B098B728-214A-4ABC-8432-5B3A5A66A987}" type="datetime2">
              <a:rPr lang="en-US" smtClean="0"/>
              <a:t>Monday, January 23, 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EB69A9-1E48-4683-8873-D888C39E6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7E419C-3010-4562-BA4B-ECBC2DBE6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Ins="219456"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176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58066-A255-4886-A4B0-2AC829A76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11311128" cy="5559552"/>
          </a:xfrm>
        </p:spPr>
        <p:txBody>
          <a:bodyPr wrap="square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8D80A-6560-46E3-AF30-9CEC54EA747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015F02D0-6806-43AF-9888-2359BF40C204}" type="datetime2">
              <a:rPr lang="en-US" smtClean="0"/>
              <a:t>Monday, January 23, 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B673C2-FB1E-46F5-8CFB-93B9DB807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1E2120-410F-4382-81AB-37F161F72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Ins="219456"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123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802222-E41B-48E7-BF06-5C5509D621C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8EE14D2D-B1AF-4197-82D6-FC1F8BD05681}" type="datetime2">
              <a:rPr lang="en-US" smtClean="0"/>
              <a:t>Monday, January 23, 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A636E3-B721-46E8-882F-C123530F0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FC1178-3E0E-449A-B799-009C04C06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716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23392-4FF4-4922-A14E-8AA23A9BD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3447288" cy="1069848"/>
          </a:xfrm>
        </p:spPr>
        <p:txBody>
          <a:bodyPr wrap="square"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4FB38E-5055-4C9B-9A3B-A7B3A48879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0832" y="393192"/>
            <a:ext cx="7379208" cy="555955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2EC2DB-2ED3-408C-BFF2-F413C9D8F9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8056" y="1733550"/>
            <a:ext cx="3447288" cy="421919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374FDF-3000-4B2C-AC88-8CE34D68059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98771CEB-9838-4245-91B8-EFBAFE2D8B44}" type="datetime2">
              <a:rPr lang="en-US" smtClean="0"/>
              <a:t>Monday, January 23,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A0B7F4-5B8C-49BD-9BDA-FCBD13E24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02BC00-0803-4A53-8657-91CE0DB80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142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C2A98-C272-40D9-B75A-77A3D5867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3447288" cy="1069848"/>
          </a:xfrm>
        </p:spPr>
        <p:txBody>
          <a:bodyPr wrap="square"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D50DAC-9AC3-4A9A-91B7-6C95E43625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370832" y="441324"/>
            <a:ext cx="7373112" cy="551141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721B04-C243-49A9-B5D3-4833792909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8056" y="1735200"/>
            <a:ext cx="3447288" cy="421475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8E949C-DD35-44F6-B45A-35134D7E12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51D3F6BF-A585-41F8-88DF-7E5D069F892A}" type="datetime2">
              <a:rPr lang="en-US" smtClean="0"/>
              <a:t>Monday, January 23,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C70102-4B8E-4FEC-9BB7-97FDC1EAB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6693AF-08A9-4388-A9B8-174D53955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176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DDBCE8-F60C-4E3A-83C0-BDE8DD2DE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11301984" cy="11412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BBC57F-72F2-48BC-B1EE-1F2C6155D7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8056" y="1733550"/>
            <a:ext cx="11293200" cy="3783013"/>
          </a:xfrm>
          <a:prstGeom prst="rect">
            <a:avLst/>
          </a:prstGeom>
        </p:spPr>
        <p:txBody>
          <a:bodyPr vert="horz" lIns="0" tIns="0" rIns="9144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0FBC45-A4BC-4EE5-82B1-8BC7912255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0832" y="6153912"/>
            <a:ext cx="5397056" cy="502920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900" cap="all" spc="200" baseline="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r>
              <a:rPr lang="en-US" spc="200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5E1300-1995-409E-B058-59180872B6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38232" y="6153912"/>
            <a:ext cx="1510856" cy="50292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fld id="{0D309695-DEC3-40DA-9DF5-330280C9D0E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639030E9-7F3B-403F-96B2-7C2C627C30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42912" y="6152968"/>
            <a:ext cx="3457576" cy="502920"/>
          </a:xfrm>
          <a:prstGeom prst="rect">
            <a:avLst/>
          </a:prstGeom>
        </p:spPr>
        <p:txBody>
          <a:bodyPr wrap="square" lIns="0" tIns="0" rIns="0" bIns="0" anchor="ctr" anchorCtr="0">
            <a:normAutofit/>
          </a:bodyPr>
          <a:lstStyle>
            <a:lvl1pPr>
              <a:defRPr sz="900" cap="all" spc="200" baseline="0">
                <a:solidFill>
                  <a:schemeClr val="tx1">
                    <a:alpha val="55000"/>
                  </a:schemeClr>
                </a:solidFill>
              </a:defRPr>
            </a:lvl1pPr>
          </a:lstStyle>
          <a:p>
            <a:fld id="{8256C2ED-54A4-480D-B5C8-65C0D62359B9}" type="datetime2">
              <a:rPr lang="en-US" smtClean="0"/>
              <a:pPr/>
              <a:t>Monday, January 23, 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5771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i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450000" indent="-448056" algn="l" defTabSz="914400" rtl="0" eaLnBrk="1" latinLnBrk="0" hangingPunct="1">
        <a:lnSpc>
          <a:spcPct val="140000"/>
        </a:lnSpc>
        <a:spcBef>
          <a:spcPts val="1000"/>
        </a:spcBef>
        <a:buFont typeface="Calibri Light" panose="020F0302020204030204" pitchFamily="34" charset="0"/>
        <a:buChar char="→"/>
        <a:defRPr sz="1800" kern="1200">
          <a:solidFill>
            <a:schemeClr val="tx2">
              <a:alpha val="55000"/>
            </a:schemeClr>
          </a:solidFill>
          <a:latin typeface="+mn-lt"/>
          <a:ea typeface="+mn-ea"/>
          <a:cs typeface="+mn-cs"/>
        </a:defRPr>
      </a:lvl1pPr>
      <a:lvl2pPr marL="900000" indent="-448056" algn="l" defTabSz="914400" rtl="0" eaLnBrk="1" latinLnBrk="0" hangingPunct="1">
        <a:lnSpc>
          <a:spcPct val="140000"/>
        </a:lnSpc>
        <a:spcBef>
          <a:spcPts val="500"/>
        </a:spcBef>
        <a:buFont typeface="Calibri Light" panose="020F0302020204030204" pitchFamily="34" charset="0"/>
        <a:buChar char="→"/>
        <a:defRPr sz="1800" kern="1200">
          <a:solidFill>
            <a:schemeClr val="tx2">
              <a:alpha val="55000"/>
            </a:schemeClr>
          </a:solidFill>
          <a:latin typeface="+mn-lt"/>
          <a:ea typeface="+mn-ea"/>
          <a:cs typeface="+mn-cs"/>
        </a:defRPr>
      </a:lvl2pPr>
      <a:lvl3pPr marL="1350000" indent="-448056" algn="l" defTabSz="914400" rtl="0" eaLnBrk="1" latinLnBrk="0" hangingPunct="1">
        <a:lnSpc>
          <a:spcPct val="140000"/>
        </a:lnSpc>
        <a:spcBef>
          <a:spcPts val="500"/>
        </a:spcBef>
        <a:buFont typeface="Calibri Light" panose="020F0302020204030204" pitchFamily="34" charset="0"/>
        <a:buChar char="→"/>
        <a:defRPr sz="1800" kern="1200">
          <a:solidFill>
            <a:schemeClr val="tx2">
              <a:alpha val="55000"/>
            </a:schemeClr>
          </a:solidFill>
          <a:latin typeface="+mn-lt"/>
          <a:ea typeface="+mn-ea"/>
          <a:cs typeface="+mn-cs"/>
        </a:defRPr>
      </a:lvl3pPr>
      <a:lvl4pPr marL="1800000" indent="-448056" algn="l" defTabSz="914400" rtl="0" eaLnBrk="1" latinLnBrk="0" hangingPunct="1">
        <a:lnSpc>
          <a:spcPct val="140000"/>
        </a:lnSpc>
        <a:spcBef>
          <a:spcPts val="500"/>
        </a:spcBef>
        <a:buFont typeface="Calibri Light" panose="020F0302020204030204" pitchFamily="34" charset="0"/>
        <a:buChar char="→"/>
        <a:defRPr sz="1800" kern="1200">
          <a:solidFill>
            <a:schemeClr val="tx2">
              <a:alpha val="55000"/>
            </a:schemeClr>
          </a:solidFill>
          <a:latin typeface="+mn-lt"/>
          <a:ea typeface="+mn-ea"/>
          <a:cs typeface="+mn-cs"/>
        </a:defRPr>
      </a:lvl4pPr>
      <a:lvl5pPr marL="2250000" indent="-448056" algn="l" defTabSz="914400" rtl="0" eaLnBrk="1" latinLnBrk="0" hangingPunct="1">
        <a:lnSpc>
          <a:spcPct val="140000"/>
        </a:lnSpc>
        <a:spcBef>
          <a:spcPts val="500"/>
        </a:spcBef>
        <a:buFont typeface="Calibri Light" panose="020F0302020204030204" pitchFamily="34" charset="0"/>
        <a:buChar char="→"/>
        <a:defRPr sz="1800" kern="1200">
          <a:solidFill>
            <a:schemeClr val="tx2">
              <a:alpha val="5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F2E5B6AE-5EFE-45F0-A2AE-ED771CA3D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448055" y="655200"/>
            <a:ext cx="5432045" cy="1969200"/>
          </a:xfrm>
        </p:spPr>
        <p:txBody>
          <a:bodyPr rtlCol="0" anchor="b">
            <a:normAutofit/>
          </a:bodyPr>
          <a:lstStyle/>
          <a:p>
            <a:r>
              <a:rPr lang="hu-HU" dirty="0"/>
              <a:t>Projektmunka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448055" y="2624400"/>
            <a:ext cx="5432045" cy="3326456"/>
          </a:xfrm>
        </p:spPr>
        <p:txBody>
          <a:bodyPr rtlCol="0">
            <a:normAutofit/>
          </a:bodyPr>
          <a:lstStyle/>
          <a:p>
            <a:r>
              <a:rPr lang="hu-HU" sz="6400"/>
              <a:t>Web2022</a:t>
            </a:r>
          </a:p>
        </p:txBody>
      </p:sp>
      <p:cxnSp>
        <p:nvCxnSpPr>
          <p:cNvPr id="18" name="Straight Connector 10">
            <a:extLst>
              <a:ext uri="{FF2B5EF4-FFF2-40B4-BE49-F238E27FC236}">
                <a16:creationId xmlns:a16="http://schemas.microsoft.com/office/drawing/2014/main" id="{D255B435-D9F3-4A31-B89E-36741390DB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0000" y="450000"/>
            <a:ext cx="54324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3">
            <a:extLst>
              <a:ext uri="{FF2B5EF4-FFF2-40B4-BE49-F238E27FC236}">
                <a16:creationId xmlns:a16="http://schemas.microsoft.com/office/drawing/2014/main" id="{433F9EF6-9220-3827-9412-0E3AAB54C68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7994" r="8" b="8"/>
          <a:stretch/>
        </p:blipFill>
        <p:spPr>
          <a:xfrm>
            <a:off x="6311900" y="10"/>
            <a:ext cx="588010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26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4CFC294A-7FF8-4114-B0AD-F3B7F15EFC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7C220375-018E-2178-816C-C801DBFD7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226800"/>
            <a:ext cx="11301984" cy="984885"/>
          </a:xfrm>
        </p:spPr>
        <p:txBody>
          <a:bodyPr>
            <a:normAutofit/>
          </a:bodyPr>
          <a:lstStyle/>
          <a:p>
            <a:r>
              <a:rPr lang="hu-HU" sz="6400"/>
              <a:t>Az alapok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93FE3F6-2B23-4E4E-AA49-C212646DC7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49400" y="1609200"/>
            <a:ext cx="112932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Tartalom helye 2">
            <a:extLst>
              <a:ext uri="{FF2B5EF4-FFF2-40B4-BE49-F238E27FC236}">
                <a16:creationId xmlns:a16="http://schemas.microsoft.com/office/drawing/2014/main" id="{492D09CF-E7EE-7472-BF42-7280F151326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59845234"/>
              </p:ext>
            </p:extLst>
          </p:nvPr>
        </p:nvGraphicFramePr>
        <p:xfrm>
          <a:off x="450000" y="2059200"/>
          <a:ext cx="11293475" cy="37830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28292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1425D08-6505-4F53-9B03-D2F289363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9269A439-8081-192D-D831-775621737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5432044" cy="860400"/>
          </a:xfrm>
        </p:spPr>
        <p:txBody>
          <a:bodyPr anchor="b">
            <a:normAutofit/>
          </a:bodyPr>
          <a:lstStyle/>
          <a:p>
            <a:r>
              <a:rPr lang="hu-HU" sz="3600" dirty="0"/>
              <a:t>Tartalom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32E796E-8D19-4926-B7B8-653B019390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0000" y="1609200"/>
            <a:ext cx="5434694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Kép 12" descr="A képen természet, kültéri objektum, éjszakai égbolt látható&#10;&#10;Automatikusan generált leírás">
            <a:extLst>
              <a:ext uri="{FF2B5EF4-FFF2-40B4-BE49-F238E27FC236}">
                <a16:creationId xmlns:a16="http://schemas.microsoft.com/office/drawing/2014/main" id="{1E0B9A46-9ADE-6C15-A2D4-9A74A23FB5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11"/>
          <a:stretch/>
        </p:blipFill>
        <p:spPr>
          <a:xfrm>
            <a:off x="6307308" y="450000"/>
            <a:ext cx="5441280" cy="5508000"/>
          </a:xfrm>
          <a:prstGeom prst="rect">
            <a:avLst/>
          </a:prstGeom>
        </p:spPr>
      </p:pic>
      <p:graphicFrame>
        <p:nvGraphicFramePr>
          <p:cNvPr id="5" name="Tartalom helye 2">
            <a:extLst>
              <a:ext uri="{FF2B5EF4-FFF2-40B4-BE49-F238E27FC236}">
                <a16:creationId xmlns:a16="http://schemas.microsoft.com/office/drawing/2014/main" id="{7823696F-8DC2-0901-94BA-DA2A21907D0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14286163"/>
              </p:ext>
            </p:extLst>
          </p:nvPr>
        </p:nvGraphicFramePr>
        <p:xfrm>
          <a:off x="448056" y="1944000"/>
          <a:ext cx="5432044" cy="400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261284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D6BCA94-FEDC-4F9B-820A-BA138802E2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96C136BF-C1A6-CF37-0B6F-E0AAC2971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11300532" cy="986400"/>
          </a:xfrm>
        </p:spPr>
        <p:txBody>
          <a:bodyPr anchor="b">
            <a:normAutofit/>
          </a:bodyPr>
          <a:lstStyle/>
          <a:p>
            <a:r>
              <a:rPr lang="hu-HU" sz="6400"/>
              <a:t>Design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32E796E-8D19-4926-B7B8-653B019390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0000" y="1609200"/>
            <a:ext cx="113004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Kép 4" descr="A képen kültéri objektum, csillag, éjszakai égbolt látható&#10;&#10;Automatikusan generált leírás">
            <a:extLst>
              <a:ext uri="{FF2B5EF4-FFF2-40B4-BE49-F238E27FC236}">
                <a16:creationId xmlns:a16="http://schemas.microsoft.com/office/drawing/2014/main" id="{7E209F8A-12A7-135E-980B-DEC40D79E0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999" y="2551078"/>
            <a:ext cx="5430101" cy="2782926"/>
          </a:xfrm>
          <a:prstGeom prst="rect">
            <a:avLst/>
          </a:prstGeom>
        </p:spPr>
      </p:pic>
      <p:sp>
        <p:nvSpPr>
          <p:cNvPr id="3" name="Tartalom helye 2">
            <a:extLst>
              <a:ext uri="{FF2B5EF4-FFF2-40B4-BE49-F238E27FC236}">
                <a16:creationId xmlns:a16="http://schemas.microsoft.com/office/drawing/2014/main" id="{7CEC190D-3380-A869-E9A2-B8BF2AA435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1900" y="1944000"/>
            <a:ext cx="5434900" cy="4006800"/>
          </a:xfrm>
        </p:spPr>
        <p:txBody>
          <a:bodyPr vert="horz" wrap="square" lIns="0" tIns="0" rIns="91440" bIns="0" rtlCol="0" anchor="t">
            <a:normAutofit/>
          </a:bodyPr>
          <a:lstStyle/>
          <a:p>
            <a:pPr marL="449580" indent="-447675"/>
            <a:r>
              <a:rPr lang="hu-HU" sz="2000" dirty="0"/>
              <a:t>Színek kiválasztása</a:t>
            </a:r>
            <a:endParaRPr lang="hu-HU" sz="2000" dirty="0">
              <a:solidFill>
                <a:srgbClr val="F0F3F3">
                  <a:alpha val="55000"/>
                </a:srgbClr>
              </a:solidFill>
            </a:endParaRPr>
          </a:p>
          <a:p>
            <a:pPr marL="449580" indent="-447675"/>
            <a:r>
              <a:rPr lang="hu-HU" sz="2000" dirty="0">
                <a:solidFill>
                  <a:srgbClr val="F0F3F3">
                    <a:alpha val="55000"/>
                  </a:srgbClr>
                </a:solidFill>
              </a:rPr>
              <a:t>Oldalak kinézete</a:t>
            </a:r>
            <a:endParaRPr lang="hu-HU" sz="2000" dirty="0"/>
          </a:p>
          <a:p>
            <a:pPr marL="449580" indent="-447675"/>
            <a:r>
              <a:rPr lang="hu-HU" sz="2000" dirty="0"/>
              <a:t>Képek módosítása, elhelyezkedésük</a:t>
            </a:r>
            <a:endParaRPr lang="hu-HU" sz="2000" dirty="0">
              <a:solidFill>
                <a:srgbClr val="F0F3F3">
                  <a:alpha val="55000"/>
                </a:srgbClr>
              </a:solidFill>
            </a:endParaRPr>
          </a:p>
          <a:p>
            <a:pPr marL="449580" indent="-447675"/>
            <a:r>
              <a:rPr lang="hu-HU" sz="2000" dirty="0"/>
              <a:t>A szempontoknak megfelelően</a:t>
            </a:r>
            <a:endParaRPr lang="hu-HU" sz="2000" dirty="0">
              <a:solidFill>
                <a:srgbClr val="F0F3F3">
                  <a:alpha val="5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17220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1FC4AC91-30B8-4B0B-A187-C39F19131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ACCAC411-B8D3-2FC7-E7AB-29697B587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9970"/>
            <a:ext cx="11301984" cy="860400"/>
          </a:xfrm>
        </p:spPr>
        <p:txBody>
          <a:bodyPr anchor="b">
            <a:normAutofit/>
          </a:bodyPr>
          <a:lstStyle/>
          <a:p>
            <a:r>
              <a:rPr lang="hu-HU"/>
              <a:t>Weblap befejezése, leadása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93FE3F6-2B23-4E4E-AA49-C212646DC7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49400" y="1609200"/>
            <a:ext cx="112932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Tartalom helye 2">
            <a:extLst>
              <a:ext uri="{FF2B5EF4-FFF2-40B4-BE49-F238E27FC236}">
                <a16:creationId xmlns:a16="http://schemas.microsoft.com/office/drawing/2014/main" id="{A65DE6EE-8B7D-CE08-800A-B4FE9B00C2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9480538"/>
              </p:ext>
            </p:extLst>
          </p:nvPr>
        </p:nvGraphicFramePr>
        <p:xfrm>
          <a:off x="450000" y="2059200"/>
          <a:ext cx="11293475" cy="37830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96427325"/>
      </p:ext>
    </p:extLst>
  </p:cSld>
  <p:clrMapOvr>
    <a:masterClrMapping/>
  </p:clrMapOvr>
</p:sld>
</file>

<file path=ppt/theme/theme1.xml><?xml version="1.0" encoding="utf-8"?>
<a:theme xmlns:a="http://schemas.openxmlformats.org/drawingml/2006/main" name="ThinLineVTI">
  <a:themeElements>
    <a:clrScheme name="AnalogousFromRegularSeedLeftStep">
      <a:dk1>
        <a:srgbClr val="000000"/>
      </a:dk1>
      <a:lt1>
        <a:srgbClr val="FFFFFF"/>
      </a:lt1>
      <a:dk2>
        <a:srgbClr val="2B1C31"/>
      </a:dk2>
      <a:lt2>
        <a:srgbClr val="F0F3F3"/>
      </a:lt2>
      <a:accent1>
        <a:srgbClr val="D53B42"/>
      </a:accent1>
      <a:accent2>
        <a:srgbClr val="C32971"/>
      </a:accent2>
      <a:accent3>
        <a:srgbClr val="D53BC3"/>
      </a:accent3>
      <a:accent4>
        <a:srgbClr val="9529C3"/>
      </a:accent4>
      <a:accent5>
        <a:srgbClr val="663BD5"/>
      </a:accent5>
      <a:accent6>
        <a:srgbClr val="2E42C5"/>
      </a:accent6>
      <a:hlink>
        <a:srgbClr val="339A95"/>
      </a:hlink>
      <a:folHlink>
        <a:srgbClr val="7F7F7F"/>
      </a:folHlink>
    </a:clrScheme>
    <a:fontScheme name="Custom 3">
      <a:majorFont>
        <a:latin typeface="Sagona Book"/>
        <a:ea typeface=""/>
        <a:cs typeface=""/>
      </a:majorFont>
      <a:minorFont>
        <a:latin typeface="Univers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inLineVTI" id="{DA2A884B-D36C-4F63-9FE8-3C89F2B99A40}" vid="{62C1F77B-42AE-47B9-869B-5CE48C8ED844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TF00001243</Template>
  <TotalTime>0</TotalTime>
  <Words>1</Words>
  <Application>Microsoft Office PowerPoint</Application>
  <PresentationFormat>Szélesvásznú</PresentationFormat>
  <Paragraphs>1</Paragraphs>
  <Slides>5</Slides>
  <Notes>1</Notes>
  <HiddenSlides>0</HiddenSlides>
  <MMClips>0</MMClips>
  <ScaleCrop>false</ScaleCrop>
  <HeadingPairs>
    <vt:vector size="4" baseType="variant">
      <vt:variant>
        <vt:lpstr>Téma</vt:lpstr>
      </vt:variant>
      <vt:variant>
        <vt:i4>1</vt:i4>
      </vt:variant>
      <vt:variant>
        <vt:lpstr>Diacímek</vt:lpstr>
      </vt:variant>
      <vt:variant>
        <vt:i4>5</vt:i4>
      </vt:variant>
    </vt:vector>
  </HeadingPairs>
  <TitlesOfParts>
    <vt:vector size="6" baseType="lpstr">
      <vt:lpstr>ThinLineVTI</vt:lpstr>
      <vt:lpstr>Projektmunka</vt:lpstr>
      <vt:lpstr>Az alapok</vt:lpstr>
      <vt:lpstr>Tartalom</vt:lpstr>
      <vt:lpstr>Design</vt:lpstr>
      <vt:lpstr>Weblap befejezése, leadása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/>
  <cp:lastModifiedBy/>
  <cp:revision>109</cp:revision>
  <dcterms:created xsi:type="dcterms:W3CDTF">2023-01-19T10:29:24Z</dcterms:created>
  <dcterms:modified xsi:type="dcterms:W3CDTF">2023-01-23T11:34:32Z</dcterms:modified>
</cp:coreProperties>
</file>