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467BEF1-CA8B-40E2-83EF-CB106BEB6C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7B61408-670E-4FB9-9FDA-3D2C9197A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09B3A-48F6-4256-BB30-C21D1E2CADFB}" type="datetimeFigureOut">
              <a:rPr lang="pt-PT" smtClean="0"/>
              <a:t>21/11/2022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34276F-09B8-45D9-A14C-A498D4ADC6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989680B-75B2-4468-AFCA-D6DC99F608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25D18-F7B3-4B4A-A1A2-9808BC3F27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75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BF57-FAC6-4CB9-A42F-35BBF7BCE38C}" type="datetimeFigureOut">
              <a:rPr lang="pt-PT" smtClean="0"/>
              <a:t>21/11/2022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34402-C807-48D5-B6CC-7C0DE33F22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DBBD-D7B2-4D65-B3B1-A8A0C84D9D32}" type="datetime1">
              <a:rPr lang="pt-PT" smtClean="0"/>
              <a:t>21/11/2022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FD6F40CF-8129-4142-99A3-DC5584B26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251" y="0"/>
            <a:ext cx="2677749" cy="10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DB43-19E2-465B-8934-84D5BF83A7EB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0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8A-38D9-4279-B806-FF0E5FDA8422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1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0558-D125-444D-AEA5-5BBF88C01CFB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12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277B-1681-4152-89CF-518BBADF28D1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67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B3-4B51-42BE-8A35-D8B4BDFBCDC2}" type="datetime1">
              <a:rPr lang="pt-PT" smtClean="0"/>
              <a:t>21/11/2022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8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2B39-5386-4305-A00C-C4E6E66AA36B}" type="datetime1">
              <a:rPr lang="pt-PT" smtClean="0"/>
              <a:t>21/11/2022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6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D9E4-8D4F-4156-8DDB-8C0E2828FCEA}" type="datetime1">
              <a:rPr lang="pt-PT" smtClean="0"/>
              <a:t>21/11/2022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52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779B-27B7-4231-B7AB-20AEEB4004AF}" type="datetime1">
              <a:rPr lang="pt-PT" smtClean="0"/>
              <a:t>21/11/2022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7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9547-5618-4216-B314-A48C40CC132E}" type="datetime1">
              <a:rPr lang="pt-PT" smtClean="0"/>
              <a:t>21/11/2022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A3B1C51C-49F6-4020-B8C2-0BC7196D7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51" y="0"/>
            <a:ext cx="1855149" cy="7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ED8-AA74-4C38-972F-EF5529FBCA9D}" type="datetime1">
              <a:rPr lang="pt-PT" smtClean="0"/>
              <a:t>21/11/2022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298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C0FC-5774-4D50-B2F5-DE68A6989FE9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88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347-61C0-4CFE-A492-21A29267CD22}" type="datetime1">
              <a:rPr lang="pt-PT" smtClean="0"/>
              <a:t>21/11/2022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2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DDF-46C1-4B77-9F1F-9B6912EE2FBE}" type="datetime1">
              <a:rPr lang="pt-PT" smtClean="0"/>
              <a:t>21/11/2022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94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2E1-B556-421B-9EF8-FCF654107A72}" type="datetime1">
              <a:rPr lang="pt-PT" smtClean="0"/>
              <a:t>21/11/2022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9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D67-EEAD-485C-BC33-11F88D3E34BB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34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8106-8AAF-4E46-A53E-79BD6BC7D2C7}" type="datetime1">
              <a:rPr lang="pt-PT" smtClean="0"/>
              <a:t>21/11/2022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9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D72706-58C5-4019-8BB0-78C7336A65ED}" type="datetime1">
              <a:rPr lang="pt-PT" smtClean="0"/>
              <a:t>21/11/2022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D2E4DAF-07B9-4314-93F5-CECDE3F158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040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BC634-7DE3-45DB-B450-55DEDC7E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349" y="656378"/>
            <a:ext cx="10863743" cy="384845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Acesso Móvel a </a:t>
            </a:r>
            <a:br>
              <a:rPr lang="pt-PT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Sistemas de Informação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F87673-35FD-4178-A66C-323748B3DE49}"/>
              </a:ext>
            </a:extLst>
          </p:cNvPr>
          <p:cNvSpPr txBox="1"/>
          <p:nvPr/>
        </p:nvSpPr>
        <p:spPr>
          <a:xfrm>
            <a:off x="1121192" y="4225692"/>
            <a:ext cx="9521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CTeSP – Programação de Sistemas de Informação		2022/2023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708B65-22D7-495B-BE60-9D56AE51CC99}"/>
              </a:ext>
            </a:extLst>
          </p:cNvPr>
          <p:cNvSpPr txBox="1"/>
          <p:nvPr/>
        </p:nvSpPr>
        <p:spPr>
          <a:xfrm>
            <a:off x="124286" y="5623938"/>
            <a:ext cx="49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2211874 - João Jesus</a:t>
            </a:r>
          </a:p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2211889 – João Ferreira</a:t>
            </a:r>
          </a:p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2213146 – Rodrigo Carreira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FFD48B-3FEB-4D4A-B197-8C423A94049C}"/>
              </a:ext>
            </a:extLst>
          </p:cNvPr>
          <p:cNvSpPr txBox="1"/>
          <p:nvPr/>
        </p:nvSpPr>
        <p:spPr>
          <a:xfrm>
            <a:off x="9942378" y="5879653"/>
            <a:ext cx="280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Novembro 2022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6620F-4192-412B-8A3A-174953DACEB0}"/>
              </a:ext>
            </a:extLst>
          </p:cNvPr>
          <p:cNvSpPr txBox="1"/>
          <p:nvPr/>
        </p:nvSpPr>
        <p:spPr>
          <a:xfrm>
            <a:off x="8840529" y="6341318"/>
            <a:ext cx="360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Docente: Cátia </a:t>
            </a:r>
            <a:r>
              <a:rPr lang="pt-PT" sz="2400" dirty="0" err="1"/>
              <a:t>Ledesma</a:t>
            </a:r>
            <a:endParaRPr lang="pt-PT" sz="2400" dirty="0"/>
          </a:p>
          <a:p>
            <a:r>
              <a:rPr lang="pt-PT" sz="2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502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18F4-7CB2-8355-AB97-973AFAC2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de dificuldades esperadas e soluções propostas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190E3D-2B82-CB67-DE31-FD4F18BE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Ligação da aplicação Android a API </a:t>
            </a:r>
          </a:p>
          <a:p>
            <a:r>
              <a:rPr lang="pt-PT" dirty="0"/>
              <a:t>Coerência de dados</a:t>
            </a:r>
          </a:p>
          <a:p>
            <a:endParaRPr lang="pt-PT" dirty="0"/>
          </a:p>
          <a:p>
            <a:r>
              <a:rPr lang="pt-PT" dirty="0"/>
              <a:t>Soluções: </a:t>
            </a:r>
          </a:p>
          <a:p>
            <a:r>
              <a:rPr lang="pt-PT" dirty="0"/>
              <a:t>Pesquisar sobre os temas.</a:t>
            </a:r>
          </a:p>
          <a:p>
            <a:r>
              <a:rPr lang="pt-PT"/>
              <a:t> </a:t>
            </a:r>
            <a:r>
              <a:rPr lang="pt-PT" dirty="0"/>
              <a:t>P</a:t>
            </a:r>
            <a:r>
              <a:rPr lang="pt-PT"/>
              <a:t>edir </a:t>
            </a:r>
            <a:r>
              <a:rPr lang="pt-PT" dirty="0"/>
              <a:t>ajuda aos docentes para resolver os problemas.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870C56-E3D1-2607-98ED-7CBF6700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5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EFBC0C-A344-8241-13C3-0A0131A9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 do projeto 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928BCFD-1E08-2DED-6B90-2D651728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consiste na criação de uma aplicação movel de uma loja de informática.</a:t>
            </a:r>
          </a:p>
          <a:p>
            <a:endParaRPr lang="pt-PT" dirty="0"/>
          </a:p>
          <a:p>
            <a:r>
              <a:rPr lang="pt-PT" dirty="0"/>
              <a:t>Que permite o cliente efetuar compras e todas as outras funcionalidades disponíveis na App Web tal como algumas funcionalidades exclusivas.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0DE520-D620-C445-9C72-DF74D0B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9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1BEE4-3049-3467-37C3-6FA5DCAE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Apresentação de planeamento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583499-EE69-9A6D-7B3A-59398FD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3</a:t>
            </a:fld>
            <a:endParaRPr lang="pt-PT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9E40AF4-385F-FD1F-1913-73D7FD31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83" y="1690688"/>
            <a:ext cx="3416476" cy="4762745"/>
          </a:xfrm>
          <a:prstGeom prst="rect">
            <a:avLst/>
          </a:prstGeom>
        </p:spPr>
      </p:pic>
      <p:pic>
        <p:nvPicPr>
          <p:cNvPr id="8" name="Imagem 7" descr="Uma imagem com texto">
            <a:extLst>
              <a:ext uri="{FF2B5EF4-FFF2-40B4-BE49-F238E27FC236}">
                <a16:creationId xmlns:a16="http://schemas.microsoft.com/office/drawing/2014/main" id="{318B152F-56BD-16C5-F3EF-CB12F2AD0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22" y="1690688"/>
            <a:ext cx="3467278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8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5D649-9ABA-6070-B492-BD3522D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Justificação de opções/ideias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7C3CF0-5717-1D97-A506-F37892B8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Pretende-se a implementação de todas as funcionalidades da App Web para que o cliente não perca por estar a usar a aplicação Mobile.</a:t>
            </a:r>
          </a:p>
          <a:p>
            <a:endParaRPr lang="pt-PT" dirty="0"/>
          </a:p>
          <a:p>
            <a:r>
              <a:rPr lang="pt-PT" dirty="0"/>
              <a:t>Uso da aplicação Mobile para obter benefícios como o acesso a códigos promocionais e fácil acesso a página de detalhes de um produto em loja física.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DC8DB9-9424-8AB1-9389-AFBEFD5B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03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32231-8A23-ED2A-4911-7662809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Mockups da aplicação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8CCE686A-0E69-C2F4-8A6C-B70E0B8B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06" y="1825625"/>
            <a:ext cx="3115162" cy="435133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317D50-DF44-1310-CCF5-6D39278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5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7BB77-A3F2-A2AD-09EB-01E5A7E11C4C}"/>
              </a:ext>
            </a:extLst>
          </p:cNvPr>
          <p:cNvSpPr txBox="1"/>
          <p:nvPr/>
        </p:nvSpPr>
        <p:spPr>
          <a:xfrm>
            <a:off x="2771192" y="18256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principal:</a:t>
            </a:r>
          </a:p>
        </p:txBody>
      </p:sp>
    </p:spTree>
    <p:extLst>
      <p:ext uri="{BB962C8B-B14F-4D97-AF65-F5344CB8AC3E}">
        <p14:creationId xmlns:p14="http://schemas.microsoft.com/office/powerpoint/2010/main" val="209627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32231-8A23-ED2A-4911-7662809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Mockups da aplicação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317D50-DF44-1310-CCF5-6D39278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6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7BB77-A3F2-A2AD-09EB-01E5A7E11C4C}"/>
              </a:ext>
            </a:extLst>
          </p:cNvPr>
          <p:cNvSpPr txBox="1"/>
          <p:nvPr/>
        </p:nvSpPr>
        <p:spPr>
          <a:xfrm>
            <a:off x="2771192" y="18256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Login: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CA94FDBB-99FC-9146-A3CE-D55F46AE0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93" y="1825625"/>
            <a:ext cx="3150589" cy="4351338"/>
          </a:xfrm>
        </p:spPr>
      </p:pic>
    </p:spTree>
    <p:extLst>
      <p:ext uri="{BB962C8B-B14F-4D97-AF65-F5344CB8AC3E}">
        <p14:creationId xmlns:p14="http://schemas.microsoft.com/office/powerpoint/2010/main" val="373974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32231-8A23-ED2A-4911-7662809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Mockups da aplicação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317D50-DF44-1310-CCF5-6D39278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7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7BB77-A3F2-A2AD-09EB-01E5A7E11C4C}"/>
              </a:ext>
            </a:extLst>
          </p:cNvPr>
          <p:cNvSpPr txBox="1"/>
          <p:nvPr/>
        </p:nvSpPr>
        <p:spPr>
          <a:xfrm>
            <a:off x="1669684" y="18256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Carrinho de compras: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19051A00-17C1-654E-BF3F-E8E5FCA09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80" y="1825625"/>
            <a:ext cx="3163614" cy="4351338"/>
          </a:xfrm>
        </p:spPr>
      </p:pic>
    </p:spTree>
    <p:extLst>
      <p:ext uri="{BB962C8B-B14F-4D97-AF65-F5344CB8AC3E}">
        <p14:creationId xmlns:p14="http://schemas.microsoft.com/office/powerpoint/2010/main" val="3060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32231-8A23-ED2A-4911-7662809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Mockups da aplicação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317D50-DF44-1310-CCF5-6D39278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8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7BB77-A3F2-A2AD-09EB-01E5A7E11C4C}"/>
              </a:ext>
            </a:extLst>
          </p:cNvPr>
          <p:cNvSpPr txBox="1"/>
          <p:nvPr/>
        </p:nvSpPr>
        <p:spPr>
          <a:xfrm>
            <a:off x="1287624" y="1825625"/>
            <a:ext cx="336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Detalhes de um produto: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06491DE-8E44-D629-41FF-8982F1349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78" y="1825625"/>
            <a:ext cx="3095619" cy="4351338"/>
          </a:xfrm>
        </p:spPr>
      </p:pic>
    </p:spTree>
    <p:extLst>
      <p:ext uri="{BB962C8B-B14F-4D97-AF65-F5344CB8AC3E}">
        <p14:creationId xmlns:p14="http://schemas.microsoft.com/office/powerpoint/2010/main" val="77048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32231-8A23-ED2A-4911-7662809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Mockups da aplicação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317D50-DF44-1310-CCF5-6D39278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4DAF-07B9-4314-93F5-CECDE3F15881}" type="slidenum">
              <a:rPr lang="pt-PT" smtClean="0"/>
              <a:t>9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7BB77-A3F2-A2AD-09EB-01E5A7E11C4C}"/>
              </a:ext>
            </a:extLst>
          </p:cNvPr>
          <p:cNvSpPr txBox="1"/>
          <p:nvPr/>
        </p:nvSpPr>
        <p:spPr>
          <a:xfrm>
            <a:off x="998376" y="1825625"/>
            <a:ext cx="365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da área reservada do cliente:</a:t>
            </a:r>
          </a:p>
        </p:txBody>
      </p:sp>
      <p:pic>
        <p:nvPicPr>
          <p:cNvPr id="8" name="Marcador de Posição de Conteúdo 7" descr="Uma imagem com texto, monitor, captura de ecrã, eletrónica&#10;&#10;Descrição gerada automaticamente">
            <a:extLst>
              <a:ext uri="{FF2B5EF4-FFF2-40B4-BE49-F238E27FC236}">
                <a16:creationId xmlns:a16="http://schemas.microsoft.com/office/drawing/2014/main" id="{89527277-08E9-5627-CC58-5923FC813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67" y="1825625"/>
            <a:ext cx="3094041" cy="4351338"/>
          </a:xfrm>
        </p:spPr>
      </p:pic>
    </p:spTree>
    <p:extLst>
      <p:ext uri="{BB962C8B-B14F-4D97-AF65-F5344CB8AC3E}">
        <p14:creationId xmlns:p14="http://schemas.microsoft.com/office/powerpoint/2010/main" val="3014984448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977</TotalTime>
  <Words>218</Words>
  <Application>Microsoft Office PowerPoint</Application>
  <PresentationFormat>Ecrã Panorâmico</PresentationFormat>
  <Paragraphs>43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Profundidade</vt:lpstr>
      <vt:lpstr>Acesso Móvel a  Sistemas de Informação</vt:lpstr>
      <vt:lpstr>Contextualização do projeto </vt:lpstr>
      <vt:lpstr> Apresentação de planeamento</vt:lpstr>
      <vt:lpstr>Justificação de opções/ideias</vt:lpstr>
      <vt:lpstr>Mockups da aplicação</vt:lpstr>
      <vt:lpstr>Mockups da aplicação</vt:lpstr>
      <vt:lpstr>Mockups da aplicação</vt:lpstr>
      <vt:lpstr>Mockups da aplicação</vt:lpstr>
      <vt:lpstr>Mockups da aplicação</vt:lpstr>
      <vt:lpstr>Apresentação de dificuldades esperadas e soluções propostas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CRIATIVIDADE EM  REUNIÕES</dc:title>
  <dc:creator>Simão Henriques</dc:creator>
  <cp:lastModifiedBy>João Pedro Pereira De Jesus</cp:lastModifiedBy>
  <cp:revision>94</cp:revision>
  <dcterms:created xsi:type="dcterms:W3CDTF">2021-11-08T17:39:01Z</dcterms:created>
  <dcterms:modified xsi:type="dcterms:W3CDTF">2022-11-21T19:33:58Z</dcterms:modified>
</cp:coreProperties>
</file>