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57" r:id="rId4"/>
    <p:sldId id="258" r:id="rId5"/>
    <p:sldId id="263" r:id="rId6"/>
    <p:sldId id="261" r:id="rId7"/>
    <p:sldId id="262" r:id="rId8"/>
    <p:sldId id="264" r:id="rId9"/>
    <p:sldId id="259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018" autoAdjust="0"/>
  </p:normalViewPr>
  <p:slideViewPr>
    <p:cSldViewPr snapToGrid="0" snapToObjects="1">
      <p:cViewPr varScale="1">
        <p:scale>
          <a:sx n="104" d="100"/>
          <a:sy n="104" d="100"/>
        </p:scale>
        <p:origin x="-10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16BD6-19C3-D042-8B3B-25AC4F18323D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AD8C1-EAB4-A04F-9A1B-DEE44C566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84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s://tools.ietf.org/html/rfc6455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s://tools.ietf.org/html/rfc6455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  <a:hlinkClick r:id="rId3"/>
            </a:endParaRPr>
          </a:p>
          <a:p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  <a:hlinkClick r:id="rId3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“Abstract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The WebSocket Protocol enables two-way communication between a client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running untrusted code in a controlled environment to a remote host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that has opted-in to communications from that code.  The security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model used for this is the origin-based security model commonly used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by web browsers.  The protocol consists of an opening handshake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followed by basic message framing, layered over TCP.  The goal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this technology is to provide a mechanism for browser-based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applications that need two-way communication with servers that does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not rely on opening multiple HTTP connections (e.g., using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XMLHttpRequest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iframe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&gt;s and long polling).</a:t>
            </a:r>
          </a:p>
          <a:p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  <a:hlinkClick r:id="rId3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Once the client and server have both sent their handshakes, and if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the handshake was successful, then the data transfer part starts.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This is a two-way communication channel where each side can,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independently from the other, send data at will.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After a successful handshake, clients and servers transfer data back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and forth in conceptual units referred to in this specification as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"messages".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endParaRPr lang="mr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  <a:hlinkClick r:id="rId3"/>
            </a:endParaRPr>
          </a:p>
          <a:p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  <a:hlinkClick r:id="rId3"/>
            </a:endParaRPr>
          </a:p>
          <a:p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Reference:</a:t>
            </a:r>
          </a:p>
          <a:p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https://tools.ietf.org/html/rfc6455</a:t>
            </a:r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AD8C1-EAB4-A04F-9A1B-DEE44C5662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97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  <a:hlinkClick r:id="rId3"/>
            </a:endParaRPr>
          </a:p>
          <a:p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  <a:hlinkClick r:id="rId3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“Abstract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The WebSocket Protocol enables two-way communication between a client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running untrusted code in a controlled environment to a remote host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that has opted-in to communications from that code.  The security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model used for this is the origin-based security model commonly used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by web browsers.  The protocol consists of an opening handshake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followed by basic message framing, layered over TCP.  The goal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this technology is to provide a mechanism for browser-based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applications that need two-way communication with servers that does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not rely on opening multiple HTTP connections (e.g., using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XMLHttpRequest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iframe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&gt;s and long polling).</a:t>
            </a:r>
          </a:p>
          <a:p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  <a:hlinkClick r:id="rId3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Once the client and server have both sent their handshakes, and if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the handshake was successful, then the data transfer part starts.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This is a two-way communication channel where each side can,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independently from the other, send data at will.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After a successful handshake, clients and servers transfer data back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and forth in conceptual units referred to in this specification as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"messages".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endParaRPr lang="mr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  <a:hlinkClick r:id="rId3"/>
            </a:endParaRPr>
          </a:p>
          <a:p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  <a:hlinkClick r:id="rId3"/>
            </a:endParaRPr>
          </a:p>
          <a:p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Reference:</a:t>
            </a:r>
          </a:p>
          <a:p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https://tools.ietf.org/html/rfc6455</a:t>
            </a:r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AD8C1-EAB4-A04F-9A1B-DEE44C5662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9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DiaLOG Chat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Chat Group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41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5046906" y="3452619"/>
            <a:ext cx="3847659" cy="896462"/>
          </a:xfrm>
        </p:spPr>
        <p:txBody>
          <a:bodyPr/>
          <a:lstStyle/>
          <a:p>
            <a:r>
              <a:rPr lang="en-US" dirty="0" smtClean="0"/>
              <a:t>DiaLOG Chat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479975" y="4727731"/>
            <a:ext cx="6400800" cy="914400"/>
          </a:xfrm>
        </p:spPr>
        <p:txBody>
          <a:bodyPr/>
          <a:lstStyle/>
          <a:p>
            <a:r>
              <a:rPr lang="en-US" dirty="0" smtClean="0"/>
              <a:t>Charlie:  “Hey, What time is the game?”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 rot="21060000">
            <a:off x="4370596" y="1711292"/>
            <a:ext cx="6400800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2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Dara: “Wow, it’s raining in Toronto!”</a:t>
            </a:r>
            <a:endParaRPr lang="en-US" sz="1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21060000">
            <a:off x="364996" y="3244499"/>
            <a:ext cx="6400800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2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BigTiny: “Any good recommendations for pizza?”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06174" y="566377"/>
            <a:ext cx="3577992" cy="271160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2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2" algn="l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Team Members: </a:t>
            </a:r>
          </a:p>
          <a:p>
            <a:pPr lvl="2" algn="l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Robert Holden</a:t>
            </a:r>
          </a:p>
          <a:p>
            <a:pPr lvl="2" algn="l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Michael Harris</a:t>
            </a:r>
          </a:p>
          <a:p>
            <a:pPr lvl="2" algn="l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Nick Guzak</a:t>
            </a:r>
          </a:p>
          <a:p>
            <a:pPr lvl="2" algn="l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Tonja Jean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903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DiaLOG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2787" y="3012142"/>
            <a:ext cx="8133567" cy="3388658"/>
          </a:xfrm>
        </p:spPr>
        <p:txBody>
          <a:bodyPr>
            <a:normAutofit/>
          </a:bodyPr>
          <a:lstStyle/>
          <a:p>
            <a:r>
              <a:rPr lang="en-US" dirty="0"/>
              <a:t>Users send and receive chat messages in real time</a:t>
            </a:r>
            <a:r>
              <a:rPr lang="en-US" dirty="0" smtClean="0"/>
              <a:t>!</a:t>
            </a:r>
          </a:p>
          <a:p>
            <a:r>
              <a:rPr lang="en-US" dirty="0" smtClean="0"/>
              <a:t>Allows users to create groups.</a:t>
            </a:r>
          </a:p>
          <a:p>
            <a:r>
              <a:rPr lang="en-US" dirty="0" smtClean="0"/>
              <a:t>Each group has separate channels for chatting.</a:t>
            </a:r>
          </a:p>
          <a:p>
            <a:r>
              <a:rPr lang="en-US" dirty="0" smtClean="0"/>
              <a:t>Each user creates </a:t>
            </a:r>
            <a:r>
              <a:rPr lang="en-US" dirty="0" smtClean="0"/>
              <a:t>a </a:t>
            </a:r>
            <a:r>
              <a:rPr lang="en-US" dirty="0" smtClean="0"/>
              <a:t>unique username.</a:t>
            </a:r>
          </a:p>
          <a:p>
            <a:r>
              <a:rPr lang="en-US" dirty="0" smtClean="0"/>
              <a:t>Try it yourself!!!!!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34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4251562" cy="3388658"/>
          </a:xfrm>
        </p:spPr>
        <p:txBody>
          <a:bodyPr/>
          <a:lstStyle/>
          <a:p>
            <a:r>
              <a:rPr lang="en-US" dirty="0" smtClean="0"/>
              <a:t>Groups</a:t>
            </a:r>
          </a:p>
          <a:p>
            <a:r>
              <a:rPr lang="en-US" dirty="0" smtClean="0"/>
              <a:t>Colleagues</a:t>
            </a:r>
          </a:p>
          <a:p>
            <a:r>
              <a:rPr lang="en-US" dirty="0" smtClean="0"/>
              <a:t>Friends/Family</a:t>
            </a:r>
          </a:p>
          <a:p>
            <a:r>
              <a:rPr lang="en-US" dirty="0" smtClean="0"/>
              <a:t>Event Planning</a:t>
            </a:r>
          </a:p>
          <a:p>
            <a:r>
              <a:rPr lang="en-US" dirty="0" smtClean="0"/>
              <a:t>General Recreation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Demo/Technology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2787" y="3012142"/>
            <a:ext cx="8133567" cy="3388658"/>
          </a:xfrm>
        </p:spPr>
        <p:txBody>
          <a:bodyPr>
            <a:normAutofit/>
          </a:bodyPr>
          <a:lstStyle/>
          <a:p>
            <a:r>
              <a:rPr lang="en-US" dirty="0" smtClean="0"/>
              <a:t>Web Sockets</a:t>
            </a:r>
          </a:p>
          <a:p>
            <a:r>
              <a:rPr lang="en-US" dirty="0" smtClean="0"/>
              <a:t>Bcrypt</a:t>
            </a:r>
          </a:p>
          <a:p>
            <a:r>
              <a:rPr lang="en-US" dirty="0" smtClean="0"/>
              <a:t>Pug</a:t>
            </a:r>
          </a:p>
          <a:p>
            <a:r>
              <a:rPr lang="en-US" dirty="0" smtClean="0"/>
              <a:t>Session Storage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0260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/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4251562" cy="3388658"/>
          </a:xfrm>
        </p:spPr>
        <p:txBody>
          <a:bodyPr/>
          <a:lstStyle/>
          <a:p>
            <a:r>
              <a:rPr lang="en-US" dirty="0" smtClean="0"/>
              <a:t>Web Sockets </a:t>
            </a:r>
            <a:r>
              <a:rPr lang="mr-IN" dirty="0" smtClean="0"/>
              <a:t>–</a:t>
            </a:r>
            <a:r>
              <a:rPr lang="en-US" dirty="0" smtClean="0"/>
              <a:t>socket.io ws-express</a:t>
            </a:r>
          </a:p>
          <a:p>
            <a:r>
              <a:rPr lang="en-US" dirty="0" smtClean="0"/>
              <a:t>Socket time out due to idle time</a:t>
            </a:r>
          </a:p>
          <a:p>
            <a:pPr lvl="2"/>
            <a:r>
              <a:rPr lang="en-US" dirty="0" smtClean="0"/>
              <a:t>Added keep alive </a:t>
            </a:r>
          </a:p>
          <a:p>
            <a:r>
              <a:rPr lang="en-US" dirty="0" smtClean="0"/>
              <a:t>Messages were not 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04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About: Web Sockets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12787" y="3012142"/>
            <a:ext cx="7108949" cy="3388658"/>
          </a:xfrm>
        </p:spPr>
        <p:txBody>
          <a:bodyPr/>
          <a:lstStyle/>
          <a:p>
            <a:r>
              <a:rPr lang="en-US" dirty="0" smtClean="0"/>
              <a:t>Full-duplex (bi-directional) communication protocol.</a:t>
            </a:r>
          </a:p>
          <a:p>
            <a:r>
              <a:rPr lang="en-US" dirty="0" smtClean="0"/>
              <a:t>Low-latency pushes between Server and Client.</a:t>
            </a:r>
          </a:p>
          <a:p>
            <a:r>
              <a:rPr lang="en-US" dirty="0" smtClean="0"/>
              <a:t>Low overhead upon session set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57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About: Web Sockets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69444" y="3118556"/>
            <a:ext cx="14111" cy="31044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149622" y="3118556"/>
            <a:ext cx="14111" cy="31044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5676" y="33020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23285" y="33020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55333" y="3414889"/>
            <a:ext cx="3694289" cy="112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455334" y="3908778"/>
            <a:ext cx="3694288" cy="536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55333" y="5207000"/>
            <a:ext cx="3708400" cy="423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497666" y="5997223"/>
            <a:ext cx="3666067" cy="28222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55609">
            <a:off x="3189112" y="30053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Initial Request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21078114">
            <a:off x="3332550" y="372920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Response Conf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30791" y="4773138"/>
            <a:ext cx="319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Open Socket Bi-Directional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08014" y="5563358"/>
            <a:ext cx="281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Close Socket Operation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3" name="Picture 22" descr="Workstatio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88" y="3739445"/>
            <a:ext cx="1571068" cy="1650999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889" y="3710668"/>
            <a:ext cx="1585736" cy="21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IceBox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3905212" cy="338865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Edit functionality for groups and channels</a:t>
            </a:r>
          </a:p>
          <a:p>
            <a:r>
              <a:rPr lang="en-US" dirty="0" smtClean="0"/>
              <a:t>Upload documents/images </a:t>
            </a:r>
          </a:p>
          <a:p>
            <a:r>
              <a:rPr lang="en-US" dirty="0" smtClean="0"/>
              <a:t>Add Voice</a:t>
            </a:r>
          </a:p>
          <a:p>
            <a:r>
              <a:rPr lang="en-US" dirty="0" smtClean="0"/>
              <a:t>Group Admins</a:t>
            </a:r>
          </a:p>
          <a:p>
            <a:r>
              <a:rPr lang="en-US" dirty="0" smtClean="0"/>
              <a:t>Email verification of users/ captcha/ google sign 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0400" y="3102514"/>
            <a:ext cx="3905212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Tx/>
              <a:buBlip>
                <a:blip r:embed="rId2"/>
              </a:buBlip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182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2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9697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92250" indent="-2952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748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5813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344738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6257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Private Messages</a:t>
            </a:r>
          </a:p>
          <a:p>
            <a:r>
              <a:rPr lang="en-US" dirty="0"/>
              <a:t>Friends List</a:t>
            </a:r>
          </a:p>
          <a:p>
            <a:r>
              <a:rPr lang="en-US" dirty="0"/>
              <a:t>Invite </a:t>
            </a:r>
            <a:r>
              <a:rPr lang="en-US" dirty="0" smtClean="0"/>
              <a:t>links</a:t>
            </a:r>
          </a:p>
          <a:p>
            <a:r>
              <a:rPr lang="en-US" dirty="0" smtClean="0"/>
              <a:t>UX/UI enhancement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73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1580</TotalTime>
  <Words>671</Words>
  <Application>Microsoft Macintosh PowerPoint</Application>
  <PresentationFormat>On-screen Show (4:3)</PresentationFormat>
  <Paragraphs>111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Sky</vt:lpstr>
      <vt:lpstr>DiaLOG Chat</vt:lpstr>
      <vt:lpstr>DiaLOG Chat</vt:lpstr>
      <vt:lpstr>Welcome to DiaLOG </vt:lpstr>
      <vt:lpstr>Target Market</vt:lpstr>
      <vt:lpstr>Demo/Technology</vt:lpstr>
      <vt:lpstr>Challenges / Bugs</vt:lpstr>
      <vt:lpstr>About: Web Sockets</vt:lpstr>
      <vt:lpstr>About: Web Sockets</vt:lpstr>
      <vt:lpstr>IceBox Features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DiaLOG Chat</dc:title>
  <dc:creator>Tonja Peoples</dc:creator>
  <cp:lastModifiedBy>Tonja Peoples</cp:lastModifiedBy>
  <cp:revision>26</cp:revision>
  <dcterms:created xsi:type="dcterms:W3CDTF">2019-06-05T14:37:07Z</dcterms:created>
  <dcterms:modified xsi:type="dcterms:W3CDTF">2019-06-06T17:17:18Z</dcterms:modified>
</cp:coreProperties>
</file>