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4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3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9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1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7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3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415-1A3D-408F-BB69-9D2308654FFC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1917-FC7E-4280-9E9A-847B72169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time_continue=5&amp;v=67RXf5P7bf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swers.ros.org/question/79306/help-with-streaming-ardrone-camera-images-to-opencv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parrot.com/t5/AR-Drone-2-0/bd-p/ARDrone_EN" TargetMode="External"/><Relationship Id="rId4" Type="http://schemas.openxmlformats.org/officeDocument/2006/relationships/hyperlink" Target="http://blogdugas.net/blog/2015/05/12/ar-dot-drone-2-with-ros-and-opencv-get-started-quick-with-ubuntu-or-mi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DCF025-253F-41F6-8ADC-123806FD7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6" y="605967"/>
            <a:ext cx="8216405" cy="4559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6698" y="5401056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PX4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연결관계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07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72E9FA-627C-4F5F-A649-AA4094AC5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89" y="1292352"/>
            <a:ext cx="4825981" cy="3444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75DC6C-3538-4B65-811E-679F55500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23" y="1109472"/>
            <a:ext cx="3368061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9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672" y="329184"/>
            <a:ext cx="647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드론</a:t>
            </a:r>
            <a:r>
              <a:rPr lang="ko-KR" altLang="en-US" sz="2800" b="1" dirty="0" smtClean="0"/>
              <a:t> 영상 처리 방법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5559552" y="12892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hlinkClick r:id="rId2"/>
              </a:rPr>
              <a:t>https://www.youtube.com/watch?time_continue=5&amp;v=67RXf5P7bfg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ko-KR" altLang="en-US" dirty="0" smtClean="0"/>
              <a:t>객체 인식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자율 주행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영상</a:t>
            </a:r>
            <a:endParaRPr lang="ko-KR" altLang="en-US" dirty="0"/>
          </a:p>
        </p:txBody>
      </p:sp>
      <p:pic>
        <p:nvPicPr>
          <p:cNvPr id="1026" name="Picture 2" descr="http://dwnusa.dothome.co.kr/wp-content/uploads/2015/07/contr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1057533"/>
            <a:ext cx="4626412" cy="403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7088" y="2212557"/>
            <a:ext cx="393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객체인식</a:t>
            </a:r>
            <a:endParaRPr lang="en-US" altLang="ko-KR" dirty="0" smtClean="0"/>
          </a:p>
        </p:txBody>
      </p:sp>
      <p:pic>
        <p:nvPicPr>
          <p:cNvPr id="1028" name="Picture 4" descr="http://dwnusa.dothome.co.kr/wp-content/uploads/2015/07/control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88" y="3651209"/>
            <a:ext cx="5218176" cy="14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2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wnusa.dothome.co.kr/wp-content/uploads/2015/07/Network-Co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59" y="1066799"/>
            <a:ext cx="64103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76305" y="4023360"/>
            <a:ext cx="330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컴퓨터와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간의 통신 내용</a:t>
            </a:r>
            <a:endParaRPr lang="en-US" altLang="ko-KR" dirty="0" smtClean="0"/>
          </a:p>
          <a:p>
            <a:r>
              <a:rPr lang="en-US" altLang="ko-KR" dirty="0" smtClean="0"/>
              <a:t>(Wi-Fi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50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0208" y="4230624"/>
            <a:ext cx="526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밤에도 확인하기 위해서는</a:t>
            </a:r>
            <a:endParaRPr lang="en-US" altLang="ko-KR" dirty="0" smtClean="0"/>
          </a:p>
          <a:p>
            <a:r>
              <a:rPr lang="ko-KR" altLang="en-US" dirty="0" smtClean="0"/>
              <a:t>열화상 카메라 같은 것이 필요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73" y="1161861"/>
            <a:ext cx="612543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rrot ardron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94" y="-87645"/>
            <a:ext cx="66008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8704" y="3351626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Parrot AR Drone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2173794" y="51175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https://answers.ros.org/question/79306/help-with-streaming-ardrone-camera-images-to-opencv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73794" y="57638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4"/>
              </a:rPr>
              <a:t>http://blogdugas.net/blog/2015/05/12/ar-dot-drone-2-with-ros-and-opencv-get-started-quick-with-ubuntu-or-mint</a:t>
            </a:r>
            <a:r>
              <a:rPr lang="ko-KR" altLang="en-US" dirty="0" smtClean="0">
                <a:hlinkClick r:id="rId4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73794" y="44103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5"/>
              </a:rPr>
              <a:t>https://</a:t>
            </a:r>
            <a:r>
              <a:rPr lang="ko-KR" altLang="en-US" dirty="0" smtClean="0">
                <a:hlinkClick r:id="rId5"/>
              </a:rPr>
              <a:t>community.parrot.com/t5/AR-Drone-2-0/bd-p/ARDrone_EN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6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55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14</cp:revision>
  <dcterms:created xsi:type="dcterms:W3CDTF">2018-04-07T06:19:11Z</dcterms:created>
  <dcterms:modified xsi:type="dcterms:W3CDTF">2018-04-17T10:17:24Z</dcterms:modified>
</cp:coreProperties>
</file>