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9475-CDEB-4241-ABD0-4700A1D3554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75F-6052-4DD4-BF27-11F4442ED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69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9475-CDEB-4241-ABD0-4700A1D3554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75F-6052-4DD4-BF27-11F4442ED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73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9475-CDEB-4241-ABD0-4700A1D3554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75F-6052-4DD4-BF27-11F4442ED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23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9475-CDEB-4241-ABD0-4700A1D3554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75F-6052-4DD4-BF27-11F4442ED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9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9475-CDEB-4241-ABD0-4700A1D3554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75F-6052-4DD4-BF27-11F4442ED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17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9475-CDEB-4241-ABD0-4700A1D3554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75F-6052-4DD4-BF27-11F4442ED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1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9475-CDEB-4241-ABD0-4700A1D3554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75F-6052-4DD4-BF27-11F4442ED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92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9475-CDEB-4241-ABD0-4700A1D3554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75F-6052-4DD4-BF27-11F4442ED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9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9475-CDEB-4241-ABD0-4700A1D3554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75F-6052-4DD4-BF27-11F4442ED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7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9475-CDEB-4241-ABD0-4700A1D3554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75F-6052-4DD4-BF27-11F4442ED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7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9475-CDEB-4241-ABD0-4700A1D3554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75F-6052-4DD4-BF27-11F4442ED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28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D9475-CDEB-4241-ABD0-4700A1D3554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EC75F-6052-4DD4-BF27-11F4442ED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07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Игровой сайт</a:t>
            </a:r>
            <a:br>
              <a:rPr lang="ru-RU" dirty="0" smtClean="0">
                <a:latin typeface="Arial Black" panose="020B0A04020102020204" pitchFamily="34" charset="0"/>
              </a:rPr>
            </a:br>
            <a:r>
              <a:rPr lang="en-US" sz="6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Kotaku</a:t>
            </a:r>
            <a:endParaRPr lang="ru-RU" sz="6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>
                <a:latin typeface="Arial Black" panose="020B0A04020102020204" pitchFamily="34" charset="0"/>
              </a:rPr>
              <a:t>Проект выполнили</a:t>
            </a:r>
            <a:r>
              <a:rPr lang="en-US" dirty="0" smtClean="0">
                <a:latin typeface="Arial Black" panose="020B0A04020102020204" pitchFamily="34" charset="0"/>
              </a:rPr>
              <a:t>:</a:t>
            </a:r>
            <a:r>
              <a:rPr lang="ru-RU" dirty="0" smtClean="0">
                <a:latin typeface="Arial Black" panose="020B0A04020102020204" pitchFamily="34" charset="0"/>
              </a:rPr>
              <a:t/>
            </a:r>
            <a:br>
              <a:rPr lang="ru-RU" dirty="0" smtClean="0">
                <a:latin typeface="Arial Black" panose="020B0A04020102020204" pitchFamily="34" charset="0"/>
              </a:rPr>
            </a:br>
            <a:r>
              <a:rPr lang="ru-RU" dirty="0" smtClean="0">
                <a:latin typeface="Arial Black" panose="020B0A04020102020204" pitchFamily="34" charset="0"/>
              </a:rPr>
              <a:t>Кожевников Роман</a:t>
            </a:r>
            <a:br>
              <a:rPr lang="ru-RU" dirty="0" smtClean="0">
                <a:latin typeface="Arial Black" panose="020B0A04020102020204" pitchFamily="34" charset="0"/>
              </a:rPr>
            </a:br>
            <a:r>
              <a:rPr lang="ru-RU" dirty="0" err="1" smtClean="0">
                <a:latin typeface="Arial Black" panose="020B0A04020102020204" pitchFamily="34" charset="0"/>
              </a:rPr>
              <a:t>Бабаскин</a:t>
            </a:r>
            <a:r>
              <a:rPr lang="ru-RU" dirty="0" smtClean="0">
                <a:latin typeface="Arial Black" panose="020B0A04020102020204" pitchFamily="34" charset="0"/>
              </a:rPr>
              <a:t> Кирилл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9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 Black" panose="020B0A04020102020204" pitchFamily="34" charset="0"/>
              </a:rPr>
              <a:t>Распределение обязанностей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Выбрав тему проекта мы начали думать о том как распределить обязанности. Обсудив этот вопрос мы решили, что Рома будет писать сайт, а Кирилл будет делать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дискорд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бота для сервера сообщества.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 Black" panose="020B0A04020102020204" pitchFamily="34" charset="0"/>
              </a:rPr>
              <a:t>Создание сайта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Сайт написан с помощью библиотеки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На сайте есть возможность зарегистрироваться, выкладывать и смотреть статьи и блоги об игровых новостях.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«украшения» сайта был использован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сайта также есть свой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дискорд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сервер.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 Black" panose="020B0A04020102020204" pitchFamily="34" charset="0"/>
              </a:rPr>
              <a:t>Создание бота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Бот создан с помощью библиотеки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discord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API discord.py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Сам бот написан с помощью декораторов. 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Бот умеет следующие вещи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модерирование чатов, выдача ролей и другие простые развлекательные команды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5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 Black" panose="020B0A04020102020204" pitchFamily="34" charset="0"/>
              </a:rPr>
              <a:t>Заключение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Работая над третьим заключительным проектом , мы еще раз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попробовали работать в команде, распределять обязанности и испытали свои силы в создании ботов и сайтов.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Мы довольны проделанной работай и в будущем возможно доработаем сайт и бота.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12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105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Тема Office</vt:lpstr>
      <vt:lpstr>Игровой сайт Kotaku</vt:lpstr>
      <vt:lpstr>Распределение обязанностей</vt:lpstr>
      <vt:lpstr>Создание сайта</vt:lpstr>
      <vt:lpstr>Создание бота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Игровой сайт Kotaku</dc:title>
  <dc:creator>Лицей Академии Яндекса</dc:creator>
  <cp:lastModifiedBy>Лицей Академии Яндекса</cp:lastModifiedBy>
  <cp:revision>4</cp:revision>
  <dcterms:created xsi:type="dcterms:W3CDTF">2023-04-24T12:05:02Z</dcterms:created>
  <dcterms:modified xsi:type="dcterms:W3CDTF">2023-04-24T12:20:11Z</dcterms:modified>
</cp:coreProperties>
</file>