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Lexen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Lexend-bold.fntdata"/><Relationship Id="rId12" Type="http://schemas.openxmlformats.org/officeDocument/2006/relationships/font" Target="fonts/Lexen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febfb98b2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febfb98b2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febfb98b2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febfb98b2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febfb98b2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febfb98b2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febfb98b2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febfb98b2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febfb98b2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febfb98b2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683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Reverenge Georgis</a:t>
            </a:r>
            <a:endParaRPr sz="4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532450" y="1637150"/>
            <a:ext cx="4068300" cy="29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lt1"/>
                </a:solidFill>
              </a:rPr>
              <a:t>проект выполнили:</a:t>
            </a:r>
            <a:br>
              <a:rPr lang="ru">
                <a:solidFill>
                  <a:schemeClr val="lt1"/>
                </a:solidFill>
              </a:rPr>
            </a:br>
            <a:r>
              <a:rPr lang="ru">
                <a:solidFill>
                  <a:schemeClr val="lt1"/>
                </a:solidFill>
              </a:rPr>
              <a:t>		</a:t>
            </a:r>
            <a:r>
              <a:rPr lang="ru" sz="2500">
                <a:solidFill>
                  <a:schemeClr val="lt1"/>
                </a:solidFill>
              </a:rPr>
              <a:t>Бабаскин Кирилл</a:t>
            </a:r>
            <a:br>
              <a:rPr lang="ru" sz="2500">
                <a:solidFill>
                  <a:schemeClr val="lt1"/>
                </a:solidFill>
              </a:rPr>
            </a:br>
            <a:r>
              <a:rPr lang="ru" sz="2500">
                <a:solidFill>
                  <a:schemeClr val="lt1"/>
                </a:solidFill>
              </a:rPr>
              <a:t>		Минаков Максим</a:t>
            </a:r>
            <a:endParaRPr sz="2500">
              <a:solidFill>
                <a:schemeClr val="lt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670125" y="4672725"/>
            <a:ext cx="404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</a:rPr>
              <a:t>2022 год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120">
                <a:solidFill>
                  <a:srgbClr val="CCCCCC"/>
                </a:solidFill>
                <a:latin typeface="Lexend"/>
                <a:ea typeface="Lexend"/>
                <a:cs typeface="Lexend"/>
                <a:sym typeface="Lexend"/>
              </a:rPr>
              <a:t>Введение</a:t>
            </a:r>
            <a:endParaRPr sz="3120">
              <a:solidFill>
                <a:srgbClr val="CCCCCC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0" y="1152475"/>
            <a:ext cx="908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3F3F3"/>
                </a:solidFill>
                <a:latin typeface="Lexend"/>
                <a:ea typeface="Lexend"/>
                <a:cs typeface="Lexend"/>
                <a:sym typeface="Lexend"/>
              </a:rPr>
              <a:t>Идея проекта: мы решили повторить концепцию </a:t>
            </a:r>
            <a:r>
              <a:rPr lang="ru" sz="1350">
                <a:solidFill>
                  <a:srgbClr val="F3F3F3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ru">
                <a:solidFill>
                  <a:srgbClr val="F3F3F3"/>
                </a:solidFill>
                <a:latin typeface="Lexend"/>
                <a:ea typeface="Lexend"/>
                <a:cs typeface="Lexend"/>
                <a:sym typeface="Lexend"/>
              </a:rPr>
              <a:t>понравившейся нам игры и доработать ее, добавив свои идеи.Этой игрой была “Vampire Survivor”.</a:t>
            </a:r>
            <a:endParaRPr>
              <a:solidFill>
                <a:srgbClr val="F3F3F3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3F3F3"/>
                </a:solidFill>
                <a:latin typeface="Lexend"/>
                <a:ea typeface="Lexend"/>
                <a:cs typeface="Lexend"/>
                <a:sym typeface="Lexend"/>
              </a:rPr>
              <a:t>Краткое описание “Vampire Survivor”:</a:t>
            </a:r>
            <a:endParaRPr>
              <a:solidFill>
                <a:srgbClr val="F3F3F3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250">
                <a:solidFill>
                  <a:srgbClr val="FFD966"/>
                </a:solidFill>
              </a:rPr>
              <a:t>Игрок управляет одним из нескольких персонажей, которые отличаются начальным оружием, атакующим автоматически. Основная задача заключается в выживании и уничтожении волн врагов — летучих мышей, скелетов, мумий и других монстров, окружающих его. При их устранении часто из них выпадают самоцветы, которые увеличивают уровень персонажа. С достижением нового уровня игроку предоставляется выбор улучшений, например дополнительное оружие и повышенная живучесть. Также на картах можно собирать монеты, за которые открываются новые персонажи и улучшаются их основные характеристики в магазине. Игра заканчивается, когда здоровье персонажа снижается до нуля. Раунд считается успешно пройденным, если игрок продержался 30 минут.</a:t>
            </a:r>
            <a:br>
              <a:rPr lang="ru" sz="1900">
                <a:solidFill>
                  <a:srgbClr val="FFD966"/>
                </a:solidFill>
                <a:latin typeface="Lexend"/>
                <a:ea typeface="Lexend"/>
                <a:cs typeface="Lexend"/>
                <a:sym typeface="Lexend"/>
              </a:rPr>
            </a:br>
            <a:r>
              <a:rPr lang="ru">
                <a:solidFill>
                  <a:schemeClr val="lt2"/>
                </a:solidFill>
                <a:latin typeface="Lexend"/>
                <a:ea typeface="Lexend"/>
                <a:cs typeface="Lexend"/>
                <a:sym typeface="Lexend"/>
              </a:rPr>
              <a:t>Мы переработали весь игровой процесс,создав собственный продукт жанра roguelike</a:t>
            </a:r>
            <a:endParaRPr>
              <a:solidFill>
                <a:schemeClr val="lt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  <a:latin typeface="Lexend"/>
                <a:ea typeface="Lexend"/>
                <a:cs typeface="Lexend"/>
                <a:sym typeface="Lexend"/>
              </a:rPr>
              <a:t>Реализация </a:t>
            </a:r>
            <a:endParaRPr>
              <a:solidFill>
                <a:schemeClr val="lt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lt2"/>
                </a:solidFill>
                <a:latin typeface="Lexend"/>
                <a:ea typeface="Lexend"/>
                <a:cs typeface="Lexend"/>
                <a:sym typeface="Lexend"/>
              </a:rPr>
              <a:t>Для реализации наших идей мы использовали не только знания о pygame на уроках Яндекс Лицея,но использовали команды и библиотеки изученные самостоятельно.</a:t>
            </a:r>
            <a:br>
              <a:rPr lang="ru">
                <a:solidFill>
                  <a:schemeClr val="lt2"/>
                </a:solidFill>
                <a:latin typeface="Lexend"/>
                <a:ea typeface="Lexend"/>
                <a:cs typeface="Lexend"/>
                <a:sym typeface="Lexend"/>
              </a:rPr>
            </a:br>
            <a:r>
              <a:rPr lang="ru">
                <a:solidFill>
                  <a:schemeClr val="lt2"/>
                </a:solidFill>
                <a:latin typeface="Lexend"/>
                <a:ea typeface="Lexend"/>
                <a:cs typeface="Lexend"/>
                <a:sym typeface="Lexend"/>
              </a:rPr>
              <a:t>Весь код хранится в одном файле.</a:t>
            </a:r>
            <a:br>
              <a:rPr lang="ru">
                <a:solidFill>
                  <a:schemeClr val="lt2"/>
                </a:solidFill>
                <a:latin typeface="Lexend"/>
                <a:ea typeface="Lexend"/>
                <a:cs typeface="Lexend"/>
                <a:sym typeface="Lexend"/>
              </a:rPr>
            </a:br>
            <a:r>
              <a:rPr lang="ru">
                <a:solidFill>
                  <a:schemeClr val="lt2"/>
                </a:solidFill>
                <a:latin typeface="Lexend"/>
                <a:ea typeface="Lexend"/>
                <a:cs typeface="Lexend"/>
                <a:sym typeface="Lexend"/>
              </a:rPr>
              <a:t>Имеется несколько </a:t>
            </a:r>
            <a:r>
              <a:rPr lang="ru" u="sng">
                <a:solidFill>
                  <a:schemeClr val="lt2"/>
                </a:solidFill>
                <a:latin typeface="Lexend"/>
                <a:ea typeface="Lexend"/>
                <a:cs typeface="Lexend"/>
                <a:sym typeface="Lexend"/>
              </a:rPr>
              <a:t>глобальных классов</a:t>
            </a:r>
            <a:r>
              <a:rPr lang="ru">
                <a:solidFill>
                  <a:schemeClr val="lt2"/>
                </a:solidFill>
                <a:latin typeface="Lexend"/>
                <a:ea typeface="Lexend"/>
                <a:cs typeface="Lexend"/>
                <a:sym typeface="Lexend"/>
              </a:rPr>
              <a:t>,такие как класс главного героя,класс врагов и класс финального босса</a:t>
            </a:r>
            <a:endParaRPr>
              <a:solidFill>
                <a:schemeClr val="lt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4875" y="2824925"/>
            <a:ext cx="3007427" cy="143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  <a:latin typeface="Lexend"/>
                <a:ea typeface="Lexend"/>
                <a:cs typeface="Lexend"/>
                <a:sym typeface="Lexend"/>
              </a:rPr>
              <a:t>Герои и враги</a:t>
            </a:r>
            <a:endParaRPr>
              <a:solidFill>
                <a:schemeClr val="lt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lt2"/>
                </a:solidFill>
                <a:latin typeface="Lexend"/>
                <a:ea typeface="Lexend"/>
                <a:cs typeface="Lexend"/>
                <a:sym typeface="Lexend"/>
              </a:rPr>
              <a:t>В игре присутствует множество видов врагов, а также 5 героев.Каждый из героев имеет свою уникальную обилку,а также разные ультимативные способности</a:t>
            </a:r>
            <a:endParaRPr sz="2000">
              <a:solidFill>
                <a:schemeClr val="lt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Lexend"/>
              <a:buChar char="●"/>
            </a:pPr>
            <a:r>
              <a:rPr lang="ru" sz="2000">
                <a:solidFill>
                  <a:schemeClr val="lt2"/>
                </a:solidFill>
                <a:latin typeface="Lexend"/>
                <a:ea typeface="Lexend"/>
                <a:cs typeface="Lexend"/>
                <a:sym typeface="Lexend"/>
              </a:rPr>
              <a:t>MIDAS</a:t>
            </a:r>
            <a:endParaRPr sz="2000">
              <a:solidFill>
                <a:schemeClr val="lt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Lexend"/>
              <a:buChar char="●"/>
            </a:pPr>
            <a:r>
              <a:rPr lang="ru" sz="2000">
                <a:solidFill>
                  <a:schemeClr val="lt2"/>
                </a:solidFill>
                <a:latin typeface="Lexend"/>
                <a:ea typeface="Lexend"/>
                <a:cs typeface="Lexend"/>
                <a:sym typeface="Lexend"/>
              </a:rPr>
              <a:t>SHAMAN</a:t>
            </a:r>
            <a:endParaRPr sz="2000">
              <a:solidFill>
                <a:schemeClr val="lt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Lexend"/>
              <a:buChar char="●"/>
            </a:pPr>
            <a:r>
              <a:rPr lang="ru" sz="2000">
                <a:solidFill>
                  <a:schemeClr val="lt2"/>
                </a:solidFill>
                <a:latin typeface="Lexend"/>
                <a:ea typeface="Lexend"/>
                <a:cs typeface="Lexend"/>
                <a:sym typeface="Lexend"/>
              </a:rPr>
              <a:t>GHOST SHELL</a:t>
            </a:r>
            <a:endParaRPr sz="2000">
              <a:solidFill>
                <a:schemeClr val="lt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Lexend"/>
              <a:buChar char="●"/>
            </a:pPr>
            <a:r>
              <a:rPr lang="ru" sz="2000">
                <a:solidFill>
                  <a:schemeClr val="lt2"/>
                </a:solidFill>
                <a:latin typeface="Lexend"/>
                <a:ea typeface="Lexend"/>
                <a:cs typeface="Lexend"/>
                <a:sym typeface="Lexend"/>
              </a:rPr>
              <a:t>THORN</a:t>
            </a:r>
            <a:endParaRPr sz="2000">
              <a:solidFill>
                <a:schemeClr val="lt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Lexend"/>
              <a:buChar char="●"/>
            </a:pPr>
            <a:r>
              <a:rPr lang="ru" sz="2000">
                <a:solidFill>
                  <a:schemeClr val="lt2"/>
                </a:solidFill>
                <a:latin typeface="Lexend"/>
                <a:ea typeface="Lexend"/>
                <a:cs typeface="Lexend"/>
                <a:sym typeface="Lexend"/>
              </a:rPr>
              <a:t>BLOODTHIEF</a:t>
            </a:r>
            <a:endParaRPr sz="2000">
              <a:solidFill>
                <a:schemeClr val="lt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9050" y="1871450"/>
            <a:ext cx="3143250" cy="31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4447875" y="2733375"/>
            <a:ext cx="132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38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  <a:latin typeface="Lexend"/>
                <a:ea typeface="Lexend"/>
                <a:cs typeface="Lexend"/>
                <a:sym typeface="Lexend"/>
              </a:rPr>
              <a:t>Дерево Талантов</a:t>
            </a:r>
            <a:endParaRPr>
              <a:solidFill>
                <a:schemeClr val="lt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  <a:latin typeface="Lexend"/>
                <a:ea typeface="Lexend"/>
                <a:cs typeface="Lexend"/>
                <a:sym typeface="Lexend"/>
              </a:rPr>
              <a:t>В игре представлено дерево талантов.Всего в игре 3 атрибута которые можно прокачивать:</a:t>
            </a:r>
            <a:endParaRPr>
              <a:solidFill>
                <a:schemeClr val="lt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exend"/>
              <a:buAutoNum type="arabicPeriod"/>
            </a:pPr>
            <a:r>
              <a:rPr lang="ru">
                <a:solidFill>
                  <a:schemeClr val="lt2"/>
                </a:solidFill>
                <a:latin typeface="Lexend"/>
                <a:ea typeface="Lexend"/>
                <a:cs typeface="Lexend"/>
                <a:sym typeface="Lexend"/>
              </a:rPr>
              <a:t>ХП - увеличение максимального запаса жизней</a:t>
            </a:r>
            <a:endParaRPr>
              <a:solidFill>
                <a:schemeClr val="lt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exend"/>
              <a:buAutoNum type="arabicPeriod"/>
            </a:pPr>
            <a:r>
              <a:rPr lang="ru">
                <a:solidFill>
                  <a:schemeClr val="lt2"/>
                </a:solidFill>
                <a:latin typeface="Lexend"/>
                <a:ea typeface="Lexend"/>
                <a:cs typeface="Lexend"/>
                <a:sym typeface="Lexend"/>
              </a:rPr>
              <a:t>Ловкость - увеличивает скорость передвижения и скорость атаки</a:t>
            </a:r>
            <a:endParaRPr>
              <a:solidFill>
                <a:schemeClr val="lt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exend"/>
              <a:buAutoNum type="arabicPeriod"/>
            </a:pPr>
            <a:r>
              <a:rPr lang="ru">
                <a:solidFill>
                  <a:schemeClr val="lt2"/>
                </a:solidFill>
                <a:latin typeface="Lexend"/>
                <a:ea typeface="Lexend"/>
                <a:cs typeface="Lexend"/>
                <a:sym typeface="Lexend"/>
              </a:rPr>
              <a:t>Урон - повышает урон</a:t>
            </a:r>
            <a:endParaRPr>
              <a:solidFill>
                <a:schemeClr val="lt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lt2"/>
                </a:solidFill>
                <a:latin typeface="Lexend"/>
                <a:ea typeface="Lexend"/>
                <a:cs typeface="Lexend"/>
                <a:sym typeface="Lexend"/>
              </a:rPr>
              <a:t>Каждый атрибут можно прокачивать,за монеты полученные в ходе сражений с врагами.Каждый из атрибутов имеет особую(ультимативную) способность открыввающуюся на определенном уровне.У каждого героя также своя ультимативная способность.</a:t>
            </a:r>
            <a:endParaRPr>
              <a:solidFill>
                <a:schemeClr val="lt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  <a:latin typeface="Lexend"/>
                <a:ea typeface="Lexend"/>
                <a:cs typeface="Lexend"/>
                <a:sym typeface="Lexend"/>
              </a:rPr>
              <a:t>Заключение</a:t>
            </a:r>
            <a:endParaRPr>
              <a:solidFill>
                <a:schemeClr val="lt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  <a:latin typeface="Lexend"/>
                <a:ea typeface="Lexend"/>
                <a:cs typeface="Lexend"/>
                <a:sym typeface="Lexend"/>
              </a:rPr>
              <a:t>Подводя итоги можно с уверенностью сказать, что мы довольны проделанной работой, этот проект помог нам более хорошо работать в команде,решать вопросы и проблемы,помог нам привыкнуть к GitHub.</a:t>
            </a:r>
            <a:endParaRPr>
              <a:solidFill>
                <a:schemeClr val="lt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  <a:latin typeface="Lexend"/>
                <a:ea typeface="Lexend"/>
                <a:cs typeface="Lexend"/>
                <a:sym typeface="Lexend"/>
              </a:rPr>
              <a:t>Мы реализовали почти все идеи которые хотели.</a:t>
            </a:r>
            <a:br>
              <a:rPr lang="ru">
                <a:solidFill>
                  <a:schemeClr val="lt2"/>
                </a:solidFill>
                <a:latin typeface="Lexend"/>
                <a:ea typeface="Lexend"/>
                <a:cs typeface="Lexend"/>
                <a:sym typeface="Lexend"/>
              </a:rPr>
            </a:br>
            <a:r>
              <a:rPr lang="ru">
                <a:solidFill>
                  <a:schemeClr val="lt2"/>
                </a:solidFill>
                <a:latin typeface="Lexend"/>
                <a:ea typeface="Lexend"/>
                <a:cs typeface="Lexend"/>
                <a:sym typeface="Lexend"/>
              </a:rPr>
              <a:t>В будущем хотелось бы улучшить интерфейс,реализовать оставшиеся идеи, добавить более большое количество ультимейтов,добавить больше атрибутов,врагов</a:t>
            </a:r>
            <a:br>
              <a:rPr lang="ru">
                <a:solidFill>
                  <a:schemeClr val="lt2"/>
                </a:solidFill>
                <a:latin typeface="Lexend"/>
                <a:ea typeface="Lexend"/>
                <a:cs typeface="Lexend"/>
                <a:sym typeface="Lexend"/>
              </a:rPr>
            </a:br>
            <a:r>
              <a:rPr lang="ru">
                <a:solidFill>
                  <a:schemeClr val="lt2"/>
                </a:solidFill>
                <a:latin typeface="Lexend"/>
                <a:ea typeface="Lexend"/>
                <a:cs typeface="Lexend"/>
                <a:sym typeface="Lexend"/>
              </a:rPr>
              <a:t>							</a:t>
            </a:r>
            <a:endParaRPr>
              <a:solidFill>
                <a:schemeClr val="lt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lt2"/>
                </a:solidFill>
                <a:latin typeface="Lexend"/>
                <a:ea typeface="Lexend"/>
                <a:cs typeface="Lexend"/>
                <a:sym typeface="Lexend"/>
              </a:rPr>
              <a:t>						</a:t>
            </a:r>
            <a:r>
              <a:rPr lang="ru" sz="2200">
                <a:solidFill>
                  <a:schemeClr val="lt2"/>
                </a:solidFill>
                <a:latin typeface="Lexend"/>
                <a:ea typeface="Lexend"/>
                <a:cs typeface="Lexend"/>
                <a:sym typeface="Lexend"/>
              </a:rPr>
              <a:t>Спасибо за внимание</a:t>
            </a:r>
            <a:endParaRPr sz="2200">
              <a:solidFill>
                <a:schemeClr val="lt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