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6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5174A1-DAE4-4602-84CD-8664B045DF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7EF163C-7288-42F4-A4D0-30262EF755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9C928E-7448-44DA-B71B-6D5AE5E52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8E42E-3A34-4CFA-8032-3103B8249DD0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EB3551-2373-4AC6-B5EA-D726A2B33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75C2C9-9694-4085-9E8C-815629A6F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F9D1F-0E9C-47DA-80FD-C2DA83EC3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253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33707-A4F3-43B1-84EC-A1708FAE6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438E7E0-FFDF-49ED-9690-B9F00E213D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4E0CD8-4D02-4A8B-A494-EB69DACD9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8E42E-3A34-4CFA-8032-3103B8249DD0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33DDA5-EE52-4382-B3C8-40700A1B1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853A0C-1093-457C-94A2-D89A1C107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F9D1F-0E9C-47DA-80FD-C2DA83EC3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429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D76A3CB-F5A2-494D-ACE6-8759A34C31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57B8695-A4D4-4A88-9D77-6A7F66AE64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2A298C-5BE0-4F98-881B-220619E8F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8E42E-3A34-4CFA-8032-3103B8249DD0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066FDD-0A9B-42DE-B7E9-B937CAB7D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DE02A9-74B7-4493-BB25-39C4D63DF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F9D1F-0E9C-47DA-80FD-C2DA83EC3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1755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2F8F1B-9E69-4D58-BDF3-B8CBA1388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3AF8C-4476-442D-BCA4-36A1D6988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FEA50D-A07C-4398-948D-CAAF21A31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8E42E-3A34-4CFA-8032-3103B8249DD0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F8869C-C24A-4218-AD57-ACB5CC4D7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45E283-47D5-4CAE-B895-DECDAE139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F9D1F-0E9C-47DA-80FD-C2DA83EC3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393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ECC48A-B88F-4DA0-AF1C-1B5B29F43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339B2B-FF57-4452-8F4B-407C8E350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A9A880-3D65-4AFB-87FE-91EFB3E2C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8E42E-3A34-4CFA-8032-3103B8249DD0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88E0D9-E46B-4DC7-AF05-009D76592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A69407-D810-430B-BA88-356A36D9E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F9D1F-0E9C-47DA-80FD-C2DA83EC3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4022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6AE6E5-B4F1-4B9A-8A41-C1E026505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45EF0D-4B5A-488D-8BBB-B109C19023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F94CC02-7CD9-431C-AB2E-C8F7BBD0E1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35FA57-BE1C-4CF2-9A61-9FD607D42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8E42E-3A34-4CFA-8032-3103B8249DD0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1FA02E-DF6A-4B0B-A87E-3B1B87575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EAE328-28CF-4CBF-94E6-C100596F4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F9D1F-0E9C-47DA-80FD-C2DA83EC3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438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829B7E-C3B3-42A3-AABB-5FF7A0AC0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D24748-DFC5-45BD-ACAB-1780E48CCC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0BECF2-6369-4B0A-889B-55A8A70167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FBD8406-0115-41A4-B8B2-37765F0968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82F8B2A-9D31-4A46-AB5C-52B48046FD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21DACBD-CD81-42F7-931A-CFF28825E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8E42E-3A34-4CFA-8032-3103B8249DD0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A6D7808-3090-46EF-888A-B25F2B0A3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1DFA0D0-72E0-4DB2-9D43-BB7C2AFF3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F9D1F-0E9C-47DA-80FD-C2DA83EC3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389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C5C4AE-7CA3-4F08-9D58-664CDE0F9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0B70BC4-2739-47EA-8CDE-DF39876FB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8E42E-3A34-4CFA-8032-3103B8249DD0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078ADFE-7490-44ED-A168-EED80DDC9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824783A-5A03-48F0-BCEF-280B0D72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F9D1F-0E9C-47DA-80FD-C2DA83EC3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440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42882D5-4C6F-4499-91F3-B18540EA1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8E42E-3A34-4CFA-8032-3103B8249DD0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7D6EDCC-6623-49E7-96D8-951AC10A4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2233ADE-E146-4994-AB40-52FA0B0AB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F9D1F-0E9C-47DA-80FD-C2DA83EC3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102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36D8C9-5726-414C-BFF2-4B478808F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865237-DDF5-44B1-BCF8-86C963323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613FC0-506C-4002-A74A-1814504DE4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2C5C58-FE83-4142-BBB6-C015E41DE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8E42E-3A34-4CFA-8032-3103B8249DD0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367623-E331-419C-A169-23EA705EB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75C252-3905-44A1-A44D-E0B5823DE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F9D1F-0E9C-47DA-80FD-C2DA83EC3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809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64A007-259B-4CF6-9E71-F4F368B4A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771D4D7-036A-42DC-A112-3BEC967887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8E8B77-3ADE-4687-98D8-8F3B4499C5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D3EB5D-1756-4902-88CD-0BAC36B6D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8E42E-3A34-4CFA-8032-3103B8249DD0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834B36-1C5E-48C1-9C53-1A7802D35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101762-2820-4574-9971-8188DC8E8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F9D1F-0E9C-47DA-80FD-C2DA83EC3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476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633ACB0-C9C8-4087-B57C-99EFAE208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7D28FE-56DD-44A4-B257-2F3385394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882DD5-B33E-433E-97E7-BEC481F163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58E42E-3A34-4CFA-8032-3103B8249DD0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BF8C23-78A7-4B97-8E55-CB1C52463C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5F1B6F-1077-4E7A-9F35-A926B9452E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F9D1F-0E9C-47DA-80FD-C2DA83EC3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511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E39FE2-ED73-4202-81EF-27505EAAD7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대충 프로젝트명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A36E50-8CC3-44F5-AAF9-31579E5825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PnP </a:t>
            </a:r>
            <a:r>
              <a:rPr lang="ko-KR" altLang="en-US" dirty="0"/>
              <a:t>웹 프로젝트팀 </a:t>
            </a:r>
            <a:r>
              <a:rPr lang="en-US" altLang="ko-KR" dirty="0"/>
              <a:t>– </a:t>
            </a:r>
            <a:r>
              <a:rPr lang="ko-KR" altLang="en-US" dirty="0"/>
              <a:t>최준혁</a:t>
            </a:r>
            <a:r>
              <a:rPr lang="en-US" altLang="ko-KR" dirty="0"/>
              <a:t>, </a:t>
            </a:r>
            <a:r>
              <a:rPr lang="ko-KR" altLang="en-US" dirty="0"/>
              <a:t>배준성</a:t>
            </a:r>
          </a:p>
        </p:txBody>
      </p:sp>
    </p:spTree>
    <p:extLst>
      <p:ext uri="{BB962C8B-B14F-4D97-AF65-F5344CB8AC3E}">
        <p14:creationId xmlns:p14="http://schemas.microsoft.com/office/powerpoint/2010/main" val="27201569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1586F6-28CF-4DF4-BC7F-D370A7D67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Next.js: API Routes (2)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EA74AD-2565-494E-8013-1CECF94BE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라우트</a:t>
            </a:r>
            <a:r>
              <a:rPr lang="ko-KR" altLang="en-US" dirty="0"/>
              <a:t> 파일 명을 </a:t>
            </a:r>
            <a:r>
              <a:rPr lang="en-US" altLang="ko-KR" dirty="0"/>
              <a:t>[PARAM_NAME].js </a:t>
            </a:r>
            <a:r>
              <a:rPr lang="ko-KR" altLang="en-US" dirty="0"/>
              <a:t>형식으로 구성하면</a:t>
            </a:r>
            <a:r>
              <a:rPr lang="en-US" altLang="ko-KR" dirty="0"/>
              <a:t>, </a:t>
            </a:r>
            <a:r>
              <a:rPr lang="ko-KR" altLang="en-US" dirty="0"/>
              <a:t>동적인 </a:t>
            </a:r>
            <a:r>
              <a:rPr lang="en-US" altLang="ko-KR" dirty="0"/>
              <a:t>API </a:t>
            </a:r>
            <a:r>
              <a:rPr lang="ko-KR" altLang="en-US" dirty="0"/>
              <a:t>라우터를 구현 가능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sz="2000" dirty="0"/>
              <a:t>예시</a:t>
            </a:r>
            <a:r>
              <a:rPr lang="en-US" altLang="ko-KR" sz="2000" dirty="0"/>
              <a:t>:</a:t>
            </a:r>
          </a:p>
          <a:p>
            <a:pPr marL="0" indent="0">
              <a:buNone/>
            </a:pPr>
            <a:r>
              <a:rPr lang="en-US" altLang="ko-KR" sz="1200" b="1" dirty="0"/>
              <a:t>File “/pages/</a:t>
            </a:r>
            <a:r>
              <a:rPr lang="en-US" altLang="ko-KR" sz="1200" b="1" dirty="0" err="1"/>
              <a:t>api</a:t>
            </a:r>
            <a:r>
              <a:rPr lang="en-US" altLang="ko-KR" sz="1200" b="1" dirty="0"/>
              <a:t>/[id].</a:t>
            </a:r>
            <a:r>
              <a:rPr lang="en-US" altLang="ko-KR" sz="1200" b="1" dirty="0" err="1"/>
              <a:t>js</a:t>
            </a:r>
            <a:r>
              <a:rPr lang="en-US" altLang="ko-KR" sz="1200" b="1" dirty="0"/>
              <a:t>” -&gt; HTTP Request to “{SERVER_ADDR}/</a:t>
            </a:r>
            <a:r>
              <a:rPr lang="en-US" altLang="ko-KR" sz="1200" b="1" dirty="0" err="1"/>
              <a:t>api</a:t>
            </a:r>
            <a:r>
              <a:rPr lang="en-US" altLang="ko-KR" sz="1200" b="1" dirty="0"/>
              <a:t>/12345” with method “GET”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200" dirty="0"/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200" dirty="0"/>
              <a:t>export default function handler(req, res)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200" dirty="0"/>
              <a:t>    const { query: { id }, method } = req;    // value of variable id is “12345”, and method is “GET”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ko-KR" sz="12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200" dirty="0"/>
              <a:t>    if (method != "GET") {    // when method is not “GET”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res.setHeader</a:t>
            </a:r>
            <a:r>
              <a:rPr lang="en-US" altLang="ko-KR" sz="1200" dirty="0"/>
              <a:t>("Allow", ["GET"]);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res.status</a:t>
            </a:r>
            <a:r>
              <a:rPr lang="en-US" altLang="ko-KR" sz="1200" dirty="0"/>
              <a:t>(405).end(`Method ${method} not Allowed`);    // Response with HTTP code 405 and body `${method} not Allowed`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200" dirty="0"/>
              <a:t>        return;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200" dirty="0"/>
              <a:t>    }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ko-KR" sz="12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200" dirty="0"/>
              <a:t>    </a:t>
            </a:r>
            <a:r>
              <a:rPr lang="en-US" altLang="ko-KR" sz="1200" dirty="0" err="1"/>
              <a:t>res.status</a:t>
            </a:r>
            <a:r>
              <a:rPr lang="en-US" altLang="ko-KR" sz="1200" dirty="0"/>
              <a:t>(200).end(`${id}`);    // Response with HTTP code 200 and body “12345”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54964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9898DB-2D32-4559-A5CB-C74C24855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Next.js:</a:t>
            </a:r>
            <a:r>
              <a:rPr lang="ko-KR" altLang="en-US" dirty="0"/>
              <a:t> </a:t>
            </a:r>
            <a:r>
              <a:rPr lang="en-US" altLang="ko-KR" dirty="0" err="1"/>
              <a:t>getServerSideProps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3ABC37-1F15-45AC-A6F3-0900C74A6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sz="2000" dirty="0"/>
              <a:t>Next.js</a:t>
            </a:r>
            <a:r>
              <a:rPr lang="ko-KR" altLang="en-US" sz="2000" dirty="0"/>
              <a:t>가 </a:t>
            </a:r>
            <a:r>
              <a:rPr lang="en-US" altLang="ko-KR" sz="2000" dirty="0"/>
              <a:t>SSR</a:t>
            </a:r>
            <a:r>
              <a:rPr lang="ko-KR" altLang="en-US" sz="2000" dirty="0"/>
              <a:t>이기에 사용할 수 있는 기능</a:t>
            </a:r>
            <a:endParaRPr lang="en-US" altLang="ko-KR" sz="2000" dirty="0"/>
          </a:p>
          <a:p>
            <a:r>
              <a:rPr lang="en-US" altLang="ko-KR" sz="2000" dirty="0"/>
              <a:t>page </a:t>
            </a:r>
            <a:r>
              <a:rPr lang="ko-KR" altLang="en-US" sz="2000" dirty="0"/>
              <a:t>파일 내에 해당 함수를 이용하면</a:t>
            </a:r>
            <a:r>
              <a:rPr lang="en-US" altLang="ko-KR" sz="2000" dirty="0"/>
              <a:t>, </a:t>
            </a:r>
            <a:r>
              <a:rPr lang="ko-KR" altLang="en-US" sz="2000" dirty="0"/>
              <a:t>클라이언트로 </a:t>
            </a:r>
            <a:r>
              <a:rPr lang="en-US" altLang="ko-KR" sz="2000" dirty="0"/>
              <a:t>HTTP Response</a:t>
            </a:r>
            <a:r>
              <a:rPr lang="ko-KR" altLang="en-US" sz="2000" dirty="0"/>
              <a:t>를 돌려주기 전에 서버 측에서 데이터를 </a:t>
            </a:r>
            <a:r>
              <a:rPr lang="en-US" altLang="ko-KR" sz="2000" dirty="0"/>
              <a:t>fetch</a:t>
            </a:r>
            <a:r>
              <a:rPr lang="ko-KR" altLang="en-US" sz="2000" dirty="0"/>
              <a:t>하여 보내줄 수 있다</a:t>
            </a:r>
            <a:r>
              <a:rPr lang="en-US" altLang="ko-KR" sz="2000" dirty="0"/>
              <a:t>.</a:t>
            </a:r>
          </a:p>
          <a:p>
            <a:r>
              <a:rPr lang="ko-KR" altLang="en-US" sz="2400" dirty="0"/>
              <a:t>이를 통해서도 외부 </a:t>
            </a:r>
            <a:r>
              <a:rPr lang="en-US" altLang="ko-KR" sz="2400" dirty="0"/>
              <a:t>API </a:t>
            </a:r>
            <a:r>
              <a:rPr lang="ko-KR" altLang="en-US" sz="2400" dirty="0"/>
              <a:t>접근에 필요한 </a:t>
            </a:r>
            <a:r>
              <a:rPr lang="en-US" altLang="ko-KR" sz="2400" dirty="0" err="1"/>
              <a:t>oAuth</a:t>
            </a:r>
            <a:r>
              <a:rPr lang="en-US" altLang="ko-KR" sz="2400" dirty="0"/>
              <a:t> token </a:t>
            </a:r>
            <a:r>
              <a:rPr lang="ko-KR" altLang="en-US" sz="2400" dirty="0"/>
              <a:t>등을 클라이언트 측에 숨길 수 있다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ko-KR" altLang="en-US" sz="1800" dirty="0"/>
              <a:t>예시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200" b="1" dirty="0"/>
              <a:t>File: /pages/test.js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200" dirty="0"/>
              <a:t>const </a:t>
            </a:r>
            <a:r>
              <a:rPr lang="en-US" altLang="ko-KR" sz="1200" dirty="0" err="1"/>
              <a:t>getServerSideProps</a:t>
            </a:r>
            <a:r>
              <a:rPr lang="en-US" altLang="ko-KR" sz="1200" dirty="0"/>
              <a:t> = async() =&gt; {       // This function will be executed about every HTTP Request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200" dirty="0"/>
              <a:t>  const result = await </a:t>
            </a:r>
            <a:r>
              <a:rPr lang="en-US" altLang="ko-KR" sz="1200" dirty="0" err="1"/>
              <a:t>someAsyncFunction</a:t>
            </a:r>
            <a:r>
              <a:rPr lang="en-US" altLang="ko-KR" sz="1200" dirty="0"/>
              <a:t>();   // If value of result is “SOME_DATA”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200" dirty="0"/>
              <a:t>  return { props: { result: result }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200" dirty="0"/>
              <a:t>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200" dirty="0"/>
              <a:t>const Test = ({ result }) =&gt;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200" dirty="0"/>
              <a:t>  return 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200" dirty="0"/>
              <a:t>    &lt;div&gt;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200" dirty="0"/>
              <a:t>      &lt;h1&gt;{ result }&lt;/h1&gt;    // This will print “SOME_DATA”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200" dirty="0"/>
              <a:t>    &lt;/div&gt;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200" dirty="0"/>
              <a:t> 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200" dirty="0"/>
              <a:t>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200" dirty="0"/>
              <a:t>export { </a:t>
            </a:r>
            <a:r>
              <a:rPr lang="en-US" altLang="ko-KR" sz="1200" dirty="0" err="1"/>
              <a:t>getServerSideProps</a:t>
            </a:r>
            <a:r>
              <a:rPr lang="en-US" altLang="ko-KR" sz="1200" dirty="0"/>
              <a:t> 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200" dirty="0"/>
              <a:t>export default Test;</a:t>
            </a:r>
          </a:p>
        </p:txBody>
      </p:sp>
    </p:spTree>
    <p:extLst>
      <p:ext uri="{BB962C8B-B14F-4D97-AF65-F5344CB8AC3E}">
        <p14:creationId xmlns:p14="http://schemas.microsoft.com/office/powerpoint/2010/main" val="3174193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077D3B-3752-499D-BAFD-8BFF00DFE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Next.js </a:t>
            </a:r>
            <a:r>
              <a:rPr lang="en-US" altLang="ko-KR" dirty="0" err="1"/>
              <a:t>getStaticProps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FBF668-5B37-45E1-A2AD-8AB9CD32C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getServerSideProps</a:t>
            </a:r>
            <a:r>
              <a:rPr lang="ko-KR" altLang="en-US" dirty="0"/>
              <a:t>와 거의 같음</a:t>
            </a:r>
            <a:endParaRPr lang="en-US" altLang="ko-KR" dirty="0"/>
          </a:p>
          <a:p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컴파일 타임 </a:t>
            </a:r>
            <a:r>
              <a:rPr lang="en-US" altLang="ko-KR" dirty="0"/>
              <a:t>(Next.js</a:t>
            </a:r>
            <a:r>
              <a:rPr lang="ko-KR" altLang="en-US" dirty="0"/>
              <a:t>측에서 </a:t>
            </a:r>
            <a:r>
              <a:rPr lang="en-US" altLang="ko-KR" dirty="0"/>
              <a:t>html</a:t>
            </a:r>
            <a:r>
              <a:rPr lang="ko-KR" altLang="en-US" dirty="0"/>
              <a:t>파일을 빌드해내는 시점</a:t>
            </a:r>
            <a:r>
              <a:rPr lang="en-US" altLang="ko-KR" dirty="0"/>
              <a:t>)</a:t>
            </a:r>
            <a:r>
              <a:rPr lang="ko-KR" altLang="en-US" dirty="0"/>
              <a:t>에 </a:t>
            </a:r>
            <a:r>
              <a:rPr lang="en-US" altLang="ko-KR" dirty="0"/>
              <a:t>“</a:t>
            </a:r>
            <a:r>
              <a:rPr lang="ko-KR" altLang="en-US" dirty="0"/>
              <a:t>한번만</a:t>
            </a:r>
            <a:r>
              <a:rPr lang="en-US" altLang="ko-KR" dirty="0"/>
              <a:t>” </a:t>
            </a:r>
            <a:r>
              <a:rPr lang="ko-KR" altLang="en-US" dirty="0"/>
              <a:t>실행됨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13939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4FA64D-F197-4480-BC78-E436E3B8C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EB008B-4EC6-419E-AE56-3631A1136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첫 구상</a:t>
            </a:r>
            <a:r>
              <a:rPr lang="en-US" altLang="ko-KR" dirty="0"/>
              <a:t>: REST API</a:t>
            </a:r>
            <a:r>
              <a:rPr lang="ko-KR" altLang="en-US" dirty="0"/>
              <a:t>가 공개되어 있는 게임을 선택</a:t>
            </a:r>
            <a:r>
              <a:rPr lang="en-US" altLang="ko-KR" dirty="0"/>
              <a:t>, </a:t>
            </a:r>
            <a:r>
              <a:rPr lang="ko-KR" altLang="en-US" dirty="0"/>
              <a:t>해당 게임의 </a:t>
            </a:r>
            <a:r>
              <a:rPr lang="en-US" altLang="ko-KR" dirty="0"/>
              <a:t>API</a:t>
            </a:r>
            <a:r>
              <a:rPr lang="ko-KR" altLang="en-US" dirty="0"/>
              <a:t>를 이용한 정보를 보여주는 사이트를 만들자</a:t>
            </a:r>
            <a:endParaRPr lang="en-US" altLang="ko-KR" dirty="0"/>
          </a:p>
          <a:p>
            <a:pPr lvl="1"/>
            <a:r>
              <a:rPr lang="ko-KR" altLang="en-US" dirty="0"/>
              <a:t>예시로는 </a:t>
            </a:r>
            <a:r>
              <a:rPr lang="en-US" altLang="ko-KR" dirty="0"/>
              <a:t>op.gg</a:t>
            </a:r>
            <a:r>
              <a:rPr lang="ko-KR" altLang="en-US" dirty="0"/>
              <a:t>가 있음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Riot</a:t>
            </a:r>
            <a:r>
              <a:rPr lang="ko-KR" altLang="en-US" dirty="0"/>
              <a:t> </a:t>
            </a:r>
            <a:r>
              <a:rPr lang="en-US" altLang="ko-KR" dirty="0"/>
              <a:t>(LOL),</a:t>
            </a:r>
            <a:r>
              <a:rPr lang="ko-KR" altLang="en-US" dirty="0"/>
              <a:t> </a:t>
            </a:r>
            <a:r>
              <a:rPr lang="en-US" altLang="ko-KR" dirty="0"/>
              <a:t>Blizzard(OW2),</a:t>
            </a:r>
            <a:r>
              <a:rPr lang="ko-KR" altLang="en-US" dirty="0"/>
              <a:t> </a:t>
            </a:r>
            <a:r>
              <a:rPr lang="en-US" altLang="ko-KR" dirty="0"/>
              <a:t>PUBG</a:t>
            </a:r>
            <a:r>
              <a:rPr lang="ko-KR" altLang="en-US" dirty="0"/>
              <a:t> 등 여러 게임의 </a:t>
            </a:r>
            <a:r>
              <a:rPr lang="en-US" altLang="ko-KR" dirty="0"/>
              <a:t>API</a:t>
            </a:r>
            <a:r>
              <a:rPr lang="ko-KR" altLang="en-US" dirty="0"/>
              <a:t>가 공개되어 있음</a:t>
            </a:r>
            <a:r>
              <a:rPr lang="en-US" altLang="ko-KR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결론</a:t>
            </a:r>
            <a:r>
              <a:rPr lang="en-US" altLang="ko-KR" dirty="0"/>
              <a:t>: </a:t>
            </a:r>
            <a:r>
              <a:rPr lang="ko-KR" altLang="en-US" dirty="0"/>
              <a:t>그나마 익숙한 게임인 </a:t>
            </a:r>
            <a:r>
              <a:rPr lang="en-US" altLang="ko-KR" dirty="0"/>
              <a:t>LOL API</a:t>
            </a:r>
            <a:r>
              <a:rPr lang="ko-KR" altLang="en-US" dirty="0"/>
              <a:t>를 이용하여 만들기로 결정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47911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A2EDC9-4D9F-4B4B-8459-0783EAFB5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페이지 구성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8E92EE-32D0-4645-8633-0C25D8C1C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index: </a:t>
            </a:r>
            <a:r>
              <a:rPr lang="ko-KR" altLang="en-US" dirty="0"/>
              <a:t>루트페이지</a:t>
            </a:r>
            <a:r>
              <a:rPr lang="en-US" altLang="ko-KR" dirty="0"/>
              <a:t> / </a:t>
            </a:r>
            <a:r>
              <a:rPr lang="ko-KR" altLang="en-US" dirty="0"/>
              <a:t>플레이어 검색을 위한 </a:t>
            </a:r>
            <a:r>
              <a:rPr lang="ko-KR" altLang="en-US" dirty="0" err="1"/>
              <a:t>검색창</a:t>
            </a:r>
            <a:endParaRPr lang="en-US" altLang="ko-KR" dirty="0"/>
          </a:p>
          <a:p>
            <a:r>
              <a:rPr lang="en-US" altLang="ko-KR" dirty="0"/>
              <a:t>user: </a:t>
            </a:r>
            <a:r>
              <a:rPr lang="ko-KR" altLang="en-US" dirty="0"/>
              <a:t>유저 상세 페이지 </a:t>
            </a:r>
            <a:r>
              <a:rPr lang="en-US" altLang="ko-KR" dirty="0"/>
              <a:t>(</a:t>
            </a:r>
            <a:r>
              <a:rPr lang="ko-KR" altLang="en-US" dirty="0"/>
              <a:t>유저의 랭크</a:t>
            </a:r>
            <a:r>
              <a:rPr lang="en-US" altLang="ko-KR" dirty="0"/>
              <a:t>, </a:t>
            </a:r>
            <a:r>
              <a:rPr lang="ko-KR" altLang="en-US" dirty="0"/>
              <a:t>전적 등을 출력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match: </a:t>
            </a:r>
            <a:r>
              <a:rPr lang="ko-KR" altLang="en-US" dirty="0"/>
              <a:t>매치 상세 페이지</a:t>
            </a:r>
          </a:p>
        </p:txBody>
      </p:sp>
    </p:spTree>
    <p:extLst>
      <p:ext uri="{BB962C8B-B14F-4D97-AF65-F5344CB8AC3E}">
        <p14:creationId xmlns:p14="http://schemas.microsoft.com/office/powerpoint/2010/main" val="1384005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207F3E-EE82-49EB-9AB7-0BAC4B39E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스택 구성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27875C-0BD4-44EF-A24D-E402172EC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Front-end: React </a:t>
            </a:r>
            <a:r>
              <a:rPr lang="ko-KR" altLang="en-US" dirty="0"/>
              <a:t>사용</a:t>
            </a:r>
            <a:endParaRPr lang="en-US" altLang="ko-KR" dirty="0"/>
          </a:p>
          <a:p>
            <a:r>
              <a:rPr lang="en-US" altLang="ko-KR" dirty="0"/>
              <a:t>Back-end:</a:t>
            </a:r>
            <a:r>
              <a:rPr lang="ko-KR" altLang="en-US" dirty="0"/>
              <a:t> </a:t>
            </a:r>
            <a:r>
              <a:rPr lang="en-US" altLang="ko-KR" dirty="0"/>
              <a:t>Node.js/Next.js </a:t>
            </a:r>
            <a:r>
              <a:rPr lang="ko-KR" altLang="en-US" dirty="0"/>
              <a:t>사용</a:t>
            </a:r>
            <a:endParaRPr lang="en-US" altLang="ko-KR" dirty="0"/>
          </a:p>
          <a:p>
            <a:r>
              <a:rPr lang="en-US" altLang="ko-KR" dirty="0"/>
              <a:t>Language:</a:t>
            </a:r>
            <a:r>
              <a:rPr lang="ko-KR" altLang="en-US" dirty="0"/>
              <a:t> </a:t>
            </a:r>
            <a:r>
              <a:rPr lang="en-US" altLang="ko-KR" dirty="0"/>
              <a:t>Next.js</a:t>
            </a:r>
            <a:r>
              <a:rPr lang="ko-KR" altLang="en-US" dirty="0"/>
              <a:t>를 이용하여 </a:t>
            </a:r>
            <a:r>
              <a:rPr lang="en-US" altLang="ko-KR" dirty="0" err="1"/>
              <a:t>Javascript</a:t>
            </a:r>
            <a:r>
              <a:rPr lang="ko-KR" altLang="en-US" dirty="0"/>
              <a:t>로 통일 가능</a:t>
            </a:r>
            <a:endParaRPr lang="en-US" altLang="ko-KR" dirty="0"/>
          </a:p>
          <a:p>
            <a:pPr lvl="1"/>
            <a:r>
              <a:rPr lang="en-US" altLang="ko-KR" dirty="0"/>
              <a:t>Typescript </a:t>
            </a:r>
            <a:r>
              <a:rPr lang="ko-KR" altLang="en-US" dirty="0"/>
              <a:t>사용도 고려하면 </a:t>
            </a:r>
            <a:r>
              <a:rPr lang="ko-KR" altLang="en-US" dirty="0" err="1"/>
              <a:t>좋을듯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2428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4DB60F-EB07-433F-A6DD-9CB248DB7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React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07BEC8-6D97-489E-956B-1EFDB4DBA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Facebook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현 </a:t>
            </a:r>
            <a:r>
              <a:rPr lang="en-US" altLang="ko-KR" dirty="0"/>
              <a:t>Meta)</a:t>
            </a:r>
            <a:r>
              <a:rPr lang="ko-KR" altLang="en-US" dirty="0"/>
              <a:t>에서 개발한</a:t>
            </a:r>
            <a:r>
              <a:rPr lang="en-US" altLang="ko-KR" dirty="0"/>
              <a:t> </a:t>
            </a:r>
            <a:r>
              <a:rPr lang="ko-KR" altLang="en-US" dirty="0"/>
              <a:t>오픈소스 자바스크립트 라이브러리</a:t>
            </a:r>
            <a:endParaRPr lang="en-US" altLang="ko-KR" dirty="0"/>
          </a:p>
          <a:p>
            <a:r>
              <a:rPr lang="ko-KR" altLang="en-US" dirty="0"/>
              <a:t>현제 </a:t>
            </a:r>
            <a:r>
              <a:rPr lang="ko-KR" altLang="en-US" dirty="0" err="1"/>
              <a:t>프론트엔드에서</a:t>
            </a:r>
            <a:r>
              <a:rPr lang="ko-KR" altLang="en-US" dirty="0"/>
              <a:t> 가장 많이 쓰이는 라이브러리 중 하나</a:t>
            </a:r>
            <a:endParaRPr lang="en-US" altLang="ko-KR" dirty="0"/>
          </a:p>
          <a:p>
            <a:r>
              <a:rPr lang="en-US" altLang="ko-KR" dirty="0"/>
              <a:t>SPA (Single Page Application)</a:t>
            </a:r>
            <a:r>
              <a:rPr lang="ko-KR" altLang="en-US" dirty="0"/>
              <a:t>웹을 개발했을 때</a:t>
            </a:r>
            <a:r>
              <a:rPr lang="en-US" altLang="ko-KR" dirty="0"/>
              <a:t>, </a:t>
            </a:r>
            <a:r>
              <a:rPr lang="ko-KR" altLang="en-US" dirty="0"/>
              <a:t>기존의 바닐라 </a:t>
            </a:r>
            <a:r>
              <a:rPr lang="en-US" altLang="ko-KR" dirty="0"/>
              <a:t>JS</a:t>
            </a:r>
            <a:r>
              <a:rPr lang="ko-KR" altLang="en-US" dirty="0"/>
              <a:t>보다 속도가 더 빠름</a:t>
            </a:r>
            <a:endParaRPr lang="en-US" altLang="ko-KR" dirty="0"/>
          </a:p>
          <a:p>
            <a:r>
              <a:rPr lang="ko-KR" altLang="en-US" dirty="0"/>
              <a:t>컴포넌트 단위로 나눠서 개발하기 때문에 재사용성도 높고 협업에 유리함</a:t>
            </a:r>
          </a:p>
        </p:txBody>
      </p:sp>
    </p:spTree>
    <p:extLst>
      <p:ext uri="{BB962C8B-B14F-4D97-AF65-F5344CB8AC3E}">
        <p14:creationId xmlns:p14="http://schemas.microsoft.com/office/powerpoint/2010/main" val="2568431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AA7C1B-81E6-4B57-8830-4435AF96E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Next.js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8860C2-47B0-4477-850F-54CE7615E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Node.js </a:t>
            </a:r>
            <a:r>
              <a:rPr lang="ko-KR" altLang="en-US" dirty="0"/>
              <a:t>상에서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React</a:t>
            </a:r>
            <a:r>
              <a:rPr lang="ko-KR" altLang="en-US" dirty="0"/>
              <a:t>를 </a:t>
            </a:r>
            <a:r>
              <a:rPr lang="en-US" altLang="ko-KR" dirty="0"/>
              <a:t>SSR (Server-Side Rendering)</a:t>
            </a:r>
            <a:r>
              <a:rPr lang="ko-KR" altLang="en-US" dirty="0"/>
              <a:t>으로 이용할 수 있게 해주는 프레임워크</a:t>
            </a:r>
            <a:endParaRPr lang="en-US" altLang="ko-KR" dirty="0"/>
          </a:p>
          <a:p>
            <a:pPr lvl="1"/>
            <a:r>
              <a:rPr lang="en-US" altLang="ko-KR" dirty="0"/>
              <a:t>SPA</a:t>
            </a:r>
            <a:r>
              <a:rPr lang="ko-KR" altLang="en-US" dirty="0"/>
              <a:t>는 빈 </a:t>
            </a:r>
            <a:r>
              <a:rPr lang="en-US" altLang="ko-KR" dirty="0"/>
              <a:t>html</a:t>
            </a:r>
            <a:r>
              <a:rPr lang="ko-KR" altLang="en-US" dirty="0"/>
              <a:t>파일을 내려 받고 </a:t>
            </a:r>
            <a:r>
              <a:rPr lang="en-US" altLang="ko-KR" dirty="0"/>
              <a:t>JS </a:t>
            </a:r>
            <a:r>
              <a:rPr lang="ko-KR" altLang="en-US" dirty="0"/>
              <a:t>파일을 전부 다운로드 받기 전까지 화면이 렌더링 되지 않음</a:t>
            </a:r>
            <a:endParaRPr lang="en-US" altLang="ko-KR" dirty="0"/>
          </a:p>
          <a:p>
            <a:pPr lvl="1"/>
            <a:r>
              <a:rPr lang="ko-KR" altLang="en-US" dirty="0"/>
              <a:t>반면 </a:t>
            </a:r>
            <a:r>
              <a:rPr lang="en-US" altLang="ko-KR" dirty="0"/>
              <a:t>SSR</a:t>
            </a:r>
            <a:r>
              <a:rPr lang="ko-KR" altLang="en-US" dirty="0"/>
              <a:t>은 사전에 렌더링 된 </a:t>
            </a:r>
            <a:r>
              <a:rPr lang="en-US" altLang="ko-KR" dirty="0"/>
              <a:t>html</a:t>
            </a:r>
            <a:r>
              <a:rPr lang="ko-KR" altLang="en-US" dirty="0"/>
              <a:t>파일을 보내준 뒤</a:t>
            </a:r>
            <a:r>
              <a:rPr lang="en-US" altLang="ko-KR" dirty="0"/>
              <a:t>, </a:t>
            </a:r>
            <a:r>
              <a:rPr lang="ko-KR" altLang="en-US" dirty="0"/>
              <a:t>나머지 부분만 </a:t>
            </a:r>
            <a:r>
              <a:rPr lang="en-US" altLang="ko-KR" dirty="0"/>
              <a:t>JS</a:t>
            </a:r>
            <a:r>
              <a:rPr lang="ko-KR" altLang="en-US" dirty="0"/>
              <a:t>단에서 렌더링하기 때문</a:t>
            </a:r>
            <a:endParaRPr lang="en-US" altLang="ko-KR" dirty="0"/>
          </a:p>
          <a:p>
            <a:r>
              <a:rPr lang="en-US" altLang="ko-KR" dirty="0"/>
              <a:t>SSR</a:t>
            </a:r>
            <a:r>
              <a:rPr lang="ko-KR" altLang="en-US" dirty="0"/>
              <a:t>은 클라이언트 측에서 전부 렌더링하지 않고</a:t>
            </a:r>
            <a:r>
              <a:rPr lang="en-US" altLang="ko-KR" dirty="0"/>
              <a:t>, </a:t>
            </a:r>
            <a:r>
              <a:rPr lang="ko-KR" altLang="en-US" dirty="0"/>
              <a:t>서버측 에서 비즈니스 로직 처리 후 클라이언트로 보내줄 수 있기 때문에 보안상 유리한 점도 생김</a:t>
            </a:r>
            <a:endParaRPr lang="en-US" altLang="ko-KR" dirty="0"/>
          </a:p>
          <a:p>
            <a:pPr lvl="2"/>
            <a:r>
              <a:rPr lang="ko-KR" altLang="en-US" dirty="0"/>
              <a:t>예시</a:t>
            </a:r>
            <a:r>
              <a:rPr lang="en-US" altLang="ko-KR" dirty="0"/>
              <a:t>: </a:t>
            </a:r>
            <a:r>
              <a:rPr lang="ko-KR" altLang="en-US" dirty="0"/>
              <a:t>외부 </a:t>
            </a:r>
            <a:r>
              <a:rPr lang="en-US" altLang="ko-KR" dirty="0"/>
              <a:t>REST API</a:t>
            </a:r>
            <a:r>
              <a:rPr lang="ko-KR" altLang="en-US" dirty="0"/>
              <a:t>를 이용하는 경우</a:t>
            </a:r>
            <a:r>
              <a:rPr lang="en-US" altLang="ko-KR" dirty="0"/>
              <a:t>, </a:t>
            </a:r>
            <a:r>
              <a:rPr lang="ko-KR" altLang="en-US" dirty="0"/>
              <a:t>해당 </a:t>
            </a:r>
            <a:r>
              <a:rPr lang="en-US" altLang="ko-KR" dirty="0"/>
              <a:t>API</a:t>
            </a:r>
            <a:r>
              <a:rPr lang="ko-KR" altLang="en-US" dirty="0"/>
              <a:t>가 </a:t>
            </a:r>
            <a:r>
              <a:rPr lang="en-US" altLang="ko-KR" dirty="0" err="1"/>
              <a:t>client_id</a:t>
            </a:r>
            <a:r>
              <a:rPr lang="ko-KR" altLang="en-US" dirty="0"/>
              <a:t>나 </a:t>
            </a:r>
            <a:r>
              <a:rPr lang="en-US" altLang="ko-KR" dirty="0" err="1"/>
              <a:t>oAuth</a:t>
            </a:r>
            <a:r>
              <a:rPr lang="ko-KR" altLang="en-US" dirty="0"/>
              <a:t>를 요구할 시</a:t>
            </a:r>
            <a:r>
              <a:rPr lang="en-US" altLang="ko-KR" dirty="0"/>
              <a:t>, </a:t>
            </a:r>
            <a:r>
              <a:rPr lang="en-US" altLang="ko-KR" dirty="0" err="1"/>
              <a:t>client_id</a:t>
            </a:r>
            <a:r>
              <a:rPr lang="ko-KR" altLang="en-US" dirty="0"/>
              <a:t>나 </a:t>
            </a:r>
            <a:r>
              <a:rPr lang="en-US" altLang="ko-KR" dirty="0" err="1"/>
              <a:t>oAuth</a:t>
            </a:r>
            <a:r>
              <a:rPr lang="en-US" altLang="ko-KR" dirty="0"/>
              <a:t> token</a:t>
            </a:r>
            <a:r>
              <a:rPr lang="ko-KR" altLang="en-US" dirty="0"/>
              <a:t>을 </a:t>
            </a:r>
            <a:r>
              <a:rPr lang="ko-KR" altLang="en-US" dirty="0" err="1"/>
              <a:t>클라이언트측으로</a:t>
            </a:r>
            <a:r>
              <a:rPr lang="ko-KR" altLang="en-US" dirty="0"/>
              <a:t> 보내지 않고</a:t>
            </a:r>
            <a:r>
              <a:rPr lang="en-US" altLang="ko-KR" dirty="0"/>
              <a:t>, </a:t>
            </a:r>
            <a:r>
              <a:rPr lang="ko-KR" altLang="en-US" dirty="0"/>
              <a:t>서버단에서 처리하여 </a:t>
            </a:r>
            <a:r>
              <a:rPr lang="en-US" altLang="ko-KR" dirty="0"/>
              <a:t>API</a:t>
            </a:r>
            <a:r>
              <a:rPr lang="ko-KR" altLang="en-US" dirty="0"/>
              <a:t>의 </a:t>
            </a:r>
            <a:r>
              <a:rPr lang="en-US" altLang="ko-KR" dirty="0"/>
              <a:t>Response</a:t>
            </a:r>
            <a:r>
              <a:rPr lang="ko-KR" altLang="en-US" dirty="0"/>
              <a:t>만 클라이언트 측에 보내줄 수 있음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5648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AF254C-55A2-478A-BC31-F510D0B83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Next.js</a:t>
            </a:r>
            <a:r>
              <a:rPr lang="ko-KR" altLang="en-US" dirty="0"/>
              <a:t>로 개발 환경 구성하기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FA0464-345B-44E2-BF30-DBCF161C2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1400" dirty="0"/>
              <a:t>콘솔에 </a:t>
            </a:r>
            <a:r>
              <a:rPr lang="en-US" altLang="ko-KR" sz="1400" dirty="0" err="1"/>
              <a:t>npx</a:t>
            </a:r>
            <a:r>
              <a:rPr lang="en-US" altLang="ko-KR" sz="1400" dirty="0"/>
              <a:t> create-next-app (yarn </a:t>
            </a:r>
            <a:r>
              <a:rPr lang="ko-KR" altLang="en-US" sz="1400" dirty="0"/>
              <a:t>사용시 </a:t>
            </a:r>
            <a:r>
              <a:rPr lang="en-US" altLang="ko-KR" sz="1400" dirty="0"/>
              <a:t>yarn create next-app) </a:t>
            </a:r>
            <a:r>
              <a:rPr lang="ko-KR" altLang="en-US" sz="1400" dirty="0"/>
              <a:t>실행</a:t>
            </a:r>
            <a:r>
              <a:rPr lang="en-US" altLang="ko-KR" sz="1400" dirty="0"/>
              <a:t> (Typescript </a:t>
            </a:r>
            <a:r>
              <a:rPr lang="ko-KR" altLang="en-US" sz="1400" dirty="0"/>
              <a:t>사용시 </a:t>
            </a:r>
            <a:r>
              <a:rPr lang="en-US" altLang="ko-KR" sz="1400" dirty="0"/>
              <a:t>–-typescript </a:t>
            </a:r>
            <a:r>
              <a:rPr lang="ko-KR" altLang="en-US" sz="1400" dirty="0"/>
              <a:t>플래그 붙이면 됨</a:t>
            </a:r>
            <a:r>
              <a:rPr lang="en-US" altLang="ko-KR" sz="1400" dirty="0"/>
              <a:t>)</a:t>
            </a:r>
          </a:p>
          <a:p>
            <a:pPr marL="0" indent="0">
              <a:buNone/>
            </a:pPr>
            <a:r>
              <a:rPr lang="ko-KR" altLang="en-US" sz="1400" dirty="0"/>
              <a:t>실행을 완료하면 다음과 같이 여러가지 파일들이 생성됨</a:t>
            </a:r>
            <a:endParaRPr lang="en-US" altLang="ko-KR" sz="1400" dirty="0"/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{PROJECT_ROOT}</a:t>
            </a:r>
          </a:p>
          <a:p>
            <a:pPr marL="0" indent="0">
              <a:buNone/>
            </a:pPr>
            <a:r>
              <a:rPr lang="en-US" altLang="ko-KR" sz="1400" dirty="0"/>
              <a:t> ├ </a:t>
            </a:r>
            <a:r>
              <a:rPr lang="en-US" altLang="ko-KR" sz="1400" dirty="0" err="1"/>
              <a:t>node_modules</a:t>
            </a:r>
            <a:r>
              <a:rPr lang="en-US" altLang="ko-KR" sz="1400" dirty="0"/>
              <a:t>/  -&gt;  Node.js </a:t>
            </a:r>
            <a:r>
              <a:rPr lang="ko-KR" altLang="en-US" sz="1400" dirty="0"/>
              <a:t>라이브러리 저장 폴더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 ├ pages/  -&gt;  Next.js</a:t>
            </a:r>
            <a:r>
              <a:rPr lang="ko-KR" altLang="en-US" sz="1400" dirty="0"/>
              <a:t>에서 사용할 </a:t>
            </a:r>
            <a:r>
              <a:rPr lang="en-US" altLang="ko-KR" sz="1400" dirty="0"/>
              <a:t>page </a:t>
            </a:r>
            <a:r>
              <a:rPr lang="ko-KR" altLang="en-US" sz="1400" dirty="0"/>
              <a:t>파일들 </a:t>
            </a:r>
            <a:r>
              <a:rPr lang="en-US" altLang="ko-KR" sz="1400" dirty="0"/>
              <a:t>※Next.js</a:t>
            </a:r>
            <a:r>
              <a:rPr lang="ko-KR" altLang="en-US" sz="1400" dirty="0"/>
              <a:t>는 라우터 구성 필요 없이</a:t>
            </a:r>
            <a:r>
              <a:rPr lang="en-US" altLang="ko-KR" sz="1400" dirty="0"/>
              <a:t>, </a:t>
            </a:r>
            <a:r>
              <a:rPr lang="ko-KR" altLang="en-US" sz="1400" dirty="0"/>
              <a:t>자동으로 </a:t>
            </a:r>
            <a:r>
              <a:rPr lang="en-US" altLang="ko-KR" sz="1400" dirty="0"/>
              <a:t>pages </a:t>
            </a:r>
            <a:r>
              <a:rPr lang="ko-KR" altLang="en-US" sz="1400" dirty="0"/>
              <a:t>폴더 내부를 </a:t>
            </a:r>
            <a:r>
              <a:rPr lang="en-US" altLang="ko-KR" sz="1400" dirty="0"/>
              <a:t>URL</a:t>
            </a:r>
            <a:r>
              <a:rPr lang="ko-KR" altLang="en-US" sz="1400" dirty="0"/>
              <a:t>에 </a:t>
            </a:r>
            <a:r>
              <a:rPr lang="ko-KR" altLang="en-US" sz="1400" dirty="0" err="1"/>
              <a:t>매핑해줌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  |   ├ _app.js  -&gt; pages </a:t>
            </a:r>
            <a:r>
              <a:rPr lang="ko-KR" altLang="en-US" sz="1400" dirty="0"/>
              <a:t>폴더 내부의 모든 페이지 파일에 적용시킬 내용 </a:t>
            </a:r>
            <a:r>
              <a:rPr lang="en-US" altLang="ko-KR" sz="1400" dirty="0"/>
              <a:t>(</a:t>
            </a:r>
            <a:r>
              <a:rPr lang="ko-KR" altLang="en-US" sz="1400" dirty="0"/>
              <a:t>전역설정</a:t>
            </a:r>
            <a:r>
              <a:rPr lang="en-US" altLang="ko-KR" sz="1400" dirty="0"/>
              <a:t>)</a:t>
            </a:r>
          </a:p>
          <a:p>
            <a:pPr marL="0" indent="0">
              <a:buNone/>
            </a:pPr>
            <a:r>
              <a:rPr lang="en-US" altLang="ko-KR" sz="1400" dirty="0"/>
              <a:t>  |   ├ index.js</a:t>
            </a:r>
            <a:r>
              <a:rPr lang="ko-KR" altLang="en-US" sz="1400" dirty="0"/>
              <a:t>  </a:t>
            </a:r>
            <a:r>
              <a:rPr lang="en-US" altLang="ko-KR" sz="1400" dirty="0"/>
              <a:t>-&gt;</a:t>
            </a:r>
            <a:r>
              <a:rPr lang="ko-KR" altLang="en-US" sz="1400" dirty="0"/>
              <a:t> 루트페이지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  |   └ </a:t>
            </a:r>
            <a:r>
              <a:rPr lang="en-US" altLang="ko-KR" sz="1400" dirty="0" err="1"/>
              <a:t>api</a:t>
            </a:r>
            <a:r>
              <a:rPr lang="en-US" altLang="ko-KR" sz="1400" dirty="0"/>
              <a:t>/  -&gt;  Next.js</a:t>
            </a:r>
            <a:r>
              <a:rPr lang="ko-KR" altLang="en-US" sz="1400" dirty="0"/>
              <a:t>의 </a:t>
            </a:r>
            <a:r>
              <a:rPr lang="en-US" altLang="ko-KR" sz="1400" dirty="0"/>
              <a:t>API</a:t>
            </a:r>
            <a:r>
              <a:rPr lang="ko-KR" altLang="en-US" sz="1400" dirty="0"/>
              <a:t> </a:t>
            </a:r>
            <a:r>
              <a:rPr lang="en-US" altLang="ko-KR" sz="1400" dirty="0"/>
              <a:t>Routing</a:t>
            </a:r>
            <a:r>
              <a:rPr lang="ko-KR" altLang="en-US" sz="1400" dirty="0"/>
              <a:t>을 사용하기 위한 디렉토리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 ├ public/  -&gt;  </a:t>
            </a:r>
            <a:r>
              <a:rPr lang="ko-KR" altLang="en-US" sz="1400" dirty="0" err="1"/>
              <a:t>리액트와</a:t>
            </a:r>
            <a:r>
              <a:rPr lang="ko-KR" altLang="en-US" sz="1400" dirty="0"/>
              <a:t> 같음</a:t>
            </a:r>
            <a:r>
              <a:rPr lang="en-US" altLang="ko-KR" sz="1400" dirty="0"/>
              <a:t>. </a:t>
            </a:r>
            <a:r>
              <a:rPr lang="ko-KR" altLang="en-US" sz="1400" dirty="0" err="1"/>
              <a:t>파비콘</a:t>
            </a:r>
            <a:r>
              <a:rPr lang="ko-KR" altLang="en-US" sz="1400" dirty="0"/>
              <a:t> 등 페이지 리소스를 저장하기 위한 디렉토리</a:t>
            </a:r>
            <a:r>
              <a:rPr lang="en-US" altLang="ko-KR" sz="1400" dirty="0"/>
              <a:t>.</a:t>
            </a:r>
          </a:p>
          <a:p>
            <a:pPr marL="0" indent="0">
              <a:buNone/>
            </a:pPr>
            <a:r>
              <a:rPr lang="en-US" altLang="ko-KR" sz="1400" dirty="0"/>
              <a:t> └ styles/  -&gt;  </a:t>
            </a:r>
            <a:r>
              <a:rPr lang="en-US" altLang="ko-KR" sz="1400" dirty="0" err="1"/>
              <a:t>css</a:t>
            </a:r>
            <a:r>
              <a:rPr lang="en-US" altLang="ko-KR" sz="1400" dirty="0"/>
              <a:t> </a:t>
            </a:r>
            <a:r>
              <a:rPr lang="ko-KR" altLang="en-US" sz="1400" dirty="0"/>
              <a:t>파일을 저장하기 위한 디렉토리</a:t>
            </a:r>
            <a:r>
              <a:rPr lang="en-US" altLang="ko-KR" sz="1400" dirty="0"/>
              <a:t>.</a:t>
            </a:r>
          </a:p>
          <a:p>
            <a:pPr marL="0" indent="0">
              <a:buNone/>
            </a:pPr>
            <a:r>
              <a:rPr lang="en-US" altLang="ko-KR" sz="1400" dirty="0"/>
              <a:t>      └ global.css  -&gt;  </a:t>
            </a:r>
            <a:r>
              <a:rPr lang="ko-KR" altLang="en-US" sz="1400" dirty="0"/>
              <a:t>전역 </a:t>
            </a:r>
            <a:r>
              <a:rPr lang="en-US" altLang="ko-KR" sz="1400" dirty="0" err="1"/>
              <a:t>css</a:t>
            </a:r>
            <a:r>
              <a:rPr lang="en-US" altLang="ko-KR" sz="1400" dirty="0"/>
              <a:t> </a:t>
            </a:r>
            <a:r>
              <a:rPr lang="ko-KR" altLang="en-US" sz="1400" dirty="0"/>
              <a:t>파일</a:t>
            </a:r>
            <a:endParaRPr lang="en-US" altLang="ko-KR" sz="1400" dirty="0"/>
          </a:p>
          <a:p>
            <a:pPr marL="0" indent="0">
              <a:buNone/>
            </a:pP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405566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9F0BE1-F391-4ECC-B457-868D415DB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설계</a:t>
            </a:r>
            <a:r>
              <a:rPr lang="en-US" altLang="ko-KR" dirty="0"/>
              <a:t>: </a:t>
            </a:r>
            <a:r>
              <a:rPr lang="ko-KR" altLang="en-US" dirty="0"/>
              <a:t>파일 구조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5AB9CC-9AFA-4086-8C99-88C5CB973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ko-KR" altLang="en-US" sz="1400" dirty="0"/>
              <a:t>이전 페이지에서 보여준 파일은 생략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{PROJECT_ROOT}</a:t>
            </a:r>
          </a:p>
          <a:p>
            <a:pPr marL="0" indent="0">
              <a:buNone/>
            </a:pPr>
            <a:r>
              <a:rPr lang="en-US" altLang="ko-KR" sz="1400" dirty="0"/>
              <a:t> ├ pages/</a:t>
            </a:r>
          </a:p>
          <a:p>
            <a:pPr marL="0" indent="0">
              <a:buNone/>
            </a:pPr>
            <a:r>
              <a:rPr lang="en-US" altLang="ko-KR" sz="1400" dirty="0"/>
              <a:t>  | ├ user.js  -&gt;  user </a:t>
            </a:r>
            <a:r>
              <a:rPr lang="ko-KR" altLang="en-US" sz="1400" dirty="0"/>
              <a:t>페이지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  | ├ match.js  -&gt;  match </a:t>
            </a:r>
            <a:r>
              <a:rPr lang="ko-KR" altLang="en-US" sz="1400" dirty="0"/>
              <a:t>페이지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  | └ </a:t>
            </a:r>
            <a:r>
              <a:rPr lang="en-US" altLang="ko-KR" sz="1400" dirty="0" err="1"/>
              <a:t>api</a:t>
            </a:r>
            <a:r>
              <a:rPr lang="en-US" altLang="ko-KR" sz="1400" dirty="0"/>
              <a:t>/</a:t>
            </a:r>
          </a:p>
          <a:p>
            <a:pPr marL="0" indent="0">
              <a:buNone/>
            </a:pPr>
            <a:r>
              <a:rPr lang="en-US" altLang="ko-KR" sz="1400" dirty="0"/>
              <a:t>  |   └  lol/  -&gt;  Next.js API Routes</a:t>
            </a:r>
            <a:r>
              <a:rPr lang="ko-KR" altLang="en-US" sz="1400" dirty="0"/>
              <a:t>을 이용하기 위한 </a:t>
            </a:r>
            <a:r>
              <a:rPr lang="en-US" altLang="ko-KR" sz="1400" dirty="0"/>
              <a:t>Riot API Wrapper</a:t>
            </a:r>
            <a:r>
              <a:rPr lang="ko-KR" altLang="en-US" sz="1400" dirty="0"/>
              <a:t> 디렉토리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  |         └ **/*.</a:t>
            </a:r>
            <a:r>
              <a:rPr lang="en-US" altLang="ko-KR" sz="1400" dirty="0" err="1"/>
              <a:t>js</a:t>
            </a:r>
            <a:r>
              <a:rPr lang="en-US" altLang="ko-KR" sz="1400" dirty="0"/>
              <a:t>  -&gt;  API Routes Handler Functions</a:t>
            </a:r>
          </a:p>
          <a:p>
            <a:pPr marL="0" indent="0">
              <a:buNone/>
            </a:pPr>
            <a:r>
              <a:rPr lang="en-US" altLang="ko-KR" sz="1400" dirty="0"/>
              <a:t> ├ components/  -&gt;  </a:t>
            </a:r>
            <a:r>
              <a:rPr lang="en-US" altLang="ko-KR" sz="1400" dirty="0" err="1"/>
              <a:t>jsx</a:t>
            </a:r>
            <a:r>
              <a:rPr lang="en-US" altLang="ko-KR" sz="1400" dirty="0"/>
              <a:t> </a:t>
            </a:r>
            <a:r>
              <a:rPr lang="ko-KR" altLang="en-US" sz="1400" dirty="0"/>
              <a:t>컴포넌트 파일 디렉토리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  |   └ **/*.</a:t>
            </a:r>
            <a:r>
              <a:rPr lang="en-US" altLang="ko-KR" sz="1400" dirty="0" err="1"/>
              <a:t>js</a:t>
            </a:r>
            <a:r>
              <a:rPr lang="en-US" altLang="ko-KR" sz="1400" dirty="0"/>
              <a:t>  -&gt;  </a:t>
            </a:r>
            <a:r>
              <a:rPr lang="ko-KR" altLang="en-US" sz="1400" dirty="0"/>
              <a:t>컴포넌트 </a:t>
            </a:r>
            <a:r>
              <a:rPr lang="en-US" altLang="ko-KR" sz="1400" dirty="0" err="1"/>
              <a:t>jsx</a:t>
            </a:r>
            <a:r>
              <a:rPr lang="en-US" altLang="ko-KR" sz="1400" dirty="0"/>
              <a:t> </a:t>
            </a:r>
            <a:r>
              <a:rPr lang="ko-KR" altLang="en-US" sz="1400" dirty="0"/>
              <a:t>파일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 ├ resources/  -&gt;  </a:t>
            </a:r>
            <a:r>
              <a:rPr lang="ko-KR" altLang="en-US" sz="1400" dirty="0"/>
              <a:t>리소스 파일 디렉토리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  |   └ </a:t>
            </a:r>
            <a:r>
              <a:rPr lang="en-US" altLang="ko-KR" sz="1400" dirty="0" err="1"/>
              <a:t>lol_api.json</a:t>
            </a:r>
            <a:r>
              <a:rPr lang="en-US" altLang="ko-KR" sz="1400" dirty="0"/>
              <a:t>  -&gt;  </a:t>
            </a:r>
            <a:r>
              <a:rPr lang="en-US" altLang="ko-KR" sz="1400" dirty="0" err="1"/>
              <a:t>api_key</a:t>
            </a:r>
            <a:r>
              <a:rPr lang="en-US" altLang="ko-KR" sz="1400" dirty="0"/>
              <a:t>, API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엔드포인트</a:t>
            </a:r>
            <a:r>
              <a:rPr lang="ko-KR" altLang="en-US" sz="1400" dirty="0"/>
              <a:t> 등을 저장해둔 </a:t>
            </a:r>
            <a:r>
              <a:rPr lang="en-US" altLang="ko-KR" sz="1400" dirty="0" err="1"/>
              <a:t>json</a:t>
            </a:r>
            <a:r>
              <a:rPr lang="en-US" altLang="ko-KR" sz="1400" dirty="0"/>
              <a:t> </a:t>
            </a:r>
            <a:r>
              <a:rPr lang="ko-KR" altLang="en-US" sz="1400" dirty="0"/>
              <a:t>파일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 └ util/  -&gt;  </a:t>
            </a:r>
            <a:r>
              <a:rPr lang="ko-KR" altLang="en-US" sz="1400" dirty="0"/>
              <a:t>유틸리티 함수</a:t>
            </a:r>
            <a:r>
              <a:rPr lang="en-US" altLang="ko-KR" sz="1400" dirty="0"/>
              <a:t>/</a:t>
            </a:r>
            <a:r>
              <a:rPr lang="ko-KR" altLang="en-US" sz="1400" dirty="0"/>
              <a:t>클래스 디렉토리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      ├ json.js  -&gt;  </a:t>
            </a:r>
            <a:r>
              <a:rPr lang="en-US" altLang="ko-KR" sz="1400" dirty="0" err="1"/>
              <a:t>json</a:t>
            </a:r>
            <a:r>
              <a:rPr lang="ko-KR" altLang="en-US" sz="1400" dirty="0"/>
              <a:t>파일 읽기</a:t>
            </a:r>
            <a:r>
              <a:rPr lang="en-US" altLang="ko-KR" sz="1400" dirty="0"/>
              <a:t>/</a:t>
            </a:r>
            <a:r>
              <a:rPr lang="ko-KR" altLang="en-US" sz="1400" dirty="0"/>
              <a:t>쓰기를 위한 유틸리티 함수 파일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      └ lol.js  -&gt;  LOL API </a:t>
            </a:r>
            <a:r>
              <a:rPr lang="ko-KR" altLang="en-US" sz="1400" dirty="0"/>
              <a:t>유틸리티 클래스</a:t>
            </a:r>
            <a:r>
              <a:rPr lang="en-US" altLang="ko-KR" sz="1400" dirty="0"/>
              <a:t>/</a:t>
            </a:r>
            <a:r>
              <a:rPr lang="ko-KR" altLang="en-US" sz="1400" dirty="0"/>
              <a:t>함수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       </a:t>
            </a:r>
          </a:p>
        </p:txBody>
      </p:sp>
    </p:spTree>
    <p:extLst>
      <p:ext uri="{BB962C8B-B14F-4D97-AF65-F5344CB8AC3E}">
        <p14:creationId xmlns:p14="http://schemas.microsoft.com/office/powerpoint/2010/main" val="1203251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BE2A98-ABF7-489E-9375-785B99324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Next.js:</a:t>
            </a:r>
            <a:r>
              <a:rPr lang="ko-KR" altLang="en-US" dirty="0"/>
              <a:t> </a:t>
            </a:r>
            <a:r>
              <a:rPr lang="en-US" altLang="ko-KR" dirty="0"/>
              <a:t>API</a:t>
            </a:r>
            <a:r>
              <a:rPr lang="ko-KR" altLang="en-US" dirty="0"/>
              <a:t> </a:t>
            </a:r>
            <a:r>
              <a:rPr lang="en-US" altLang="ko-KR" dirty="0"/>
              <a:t>Routes (1)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051DF3-C87B-4CAB-B74A-434C9163C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/pages/</a:t>
            </a:r>
            <a:r>
              <a:rPr lang="en-US" altLang="ko-KR" dirty="0" err="1"/>
              <a:t>api</a:t>
            </a:r>
            <a:r>
              <a:rPr lang="en-US" altLang="ko-KR" dirty="0"/>
              <a:t> </a:t>
            </a:r>
            <a:r>
              <a:rPr lang="ko-KR" altLang="en-US" dirty="0"/>
              <a:t>디렉토리 내에 </a:t>
            </a:r>
            <a:r>
              <a:rPr lang="en-US" altLang="ko-KR" dirty="0" err="1"/>
              <a:t>api</a:t>
            </a:r>
            <a:r>
              <a:rPr lang="ko-KR" altLang="en-US" dirty="0"/>
              <a:t> </a:t>
            </a:r>
            <a:r>
              <a:rPr lang="en-US" altLang="ko-KR" dirty="0"/>
              <a:t>route</a:t>
            </a:r>
            <a:r>
              <a:rPr lang="ko-KR" altLang="en-US" dirty="0"/>
              <a:t>를 구현하면 </a:t>
            </a:r>
            <a:r>
              <a:rPr lang="en-US" altLang="ko-KR" dirty="0"/>
              <a:t>Next.js</a:t>
            </a:r>
            <a:r>
              <a:rPr lang="ko-KR" altLang="en-US" dirty="0"/>
              <a:t>측에서 자동으로 </a:t>
            </a:r>
            <a:r>
              <a:rPr lang="en-US" altLang="ko-KR" dirty="0"/>
              <a:t>serving </a:t>
            </a:r>
            <a:r>
              <a:rPr lang="ko-KR" altLang="en-US" dirty="0" err="1"/>
              <a:t>해줌</a:t>
            </a:r>
            <a:endParaRPr lang="en-US" altLang="ko-KR" dirty="0"/>
          </a:p>
          <a:p>
            <a:r>
              <a:rPr lang="ko-KR" altLang="en-US" dirty="0" err="1"/>
              <a:t>클라이언트측에서</a:t>
            </a:r>
            <a:r>
              <a:rPr lang="ko-KR" altLang="en-US" dirty="0"/>
              <a:t> 직접</a:t>
            </a:r>
            <a:r>
              <a:rPr lang="en-US" altLang="ko-KR" dirty="0"/>
              <a:t> </a:t>
            </a:r>
            <a:r>
              <a:rPr lang="ko-KR" altLang="en-US" dirty="0"/>
              <a:t>외부 </a:t>
            </a:r>
            <a:r>
              <a:rPr lang="en-US" altLang="ko-KR" dirty="0"/>
              <a:t>API</a:t>
            </a:r>
            <a:r>
              <a:rPr lang="ko-KR" altLang="en-US" dirty="0"/>
              <a:t>에 </a:t>
            </a:r>
            <a:r>
              <a:rPr lang="en-US" altLang="ko-KR" dirty="0"/>
              <a:t>Request</a:t>
            </a:r>
            <a:r>
              <a:rPr lang="ko-KR" altLang="en-US" dirty="0"/>
              <a:t>를 보내지 않고</a:t>
            </a:r>
            <a:r>
              <a:rPr lang="en-US" altLang="ko-KR" dirty="0"/>
              <a:t>, Next.js</a:t>
            </a:r>
            <a:r>
              <a:rPr lang="ko-KR" altLang="en-US" dirty="0"/>
              <a:t>단에서 </a:t>
            </a:r>
            <a:r>
              <a:rPr lang="en-US" altLang="ko-KR" dirty="0"/>
              <a:t>API Routing</a:t>
            </a:r>
            <a:r>
              <a:rPr lang="ko-KR" altLang="en-US" dirty="0"/>
              <a:t>을 거쳐서 외부 </a:t>
            </a:r>
            <a:r>
              <a:rPr lang="en-US" altLang="ko-KR" dirty="0"/>
              <a:t>API</a:t>
            </a:r>
            <a:r>
              <a:rPr lang="ko-KR" altLang="en-US" dirty="0"/>
              <a:t>에 </a:t>
            </a:r>
            <a:r>
              <a:rPr lang="en-US" altLang="ko-KR" dirty="0"/>
              <a:t>Request</a:t>
            </a:r>
            <a:r>
              <a:rPr lang="ko-KR" altLang="en-US" dirty="0"/>
              <a:t>를 보냄으로써</a:t>
            </a:r>
            <a:r>
              <a:rPr lang="en-US" altLang="ko-KR" dirty="0"/>
              <a:t>, </a:t>
            </a:r>
            <a:r>
              <a:rPr lang="en-US" altLang="ko-KR" dirty="0" err="1"/>
              <a:t>oAuth</a:t>
            </a:r>
            <a:r>
              <a:rPr lang="en-US" altLang="ko-KR" dirty="0"/>
              <a:t> token</a:t>
            </a:r>
            <a:r>
              <a:rPr lang="ko-KR" altLang="en-US" dirty="0"/>
              <a:t>이나 </a:t>
            </a:r>
            <a:r>
              <a:rPr lang="en-US" altLang="ko-KR" dirty="0" err="1"/>
              <a:t>client_id</a:t>
            </a:r>
            <a:r>
              <a:rPr lang="en-US" altLang="ko-KR" dirty="0"/>
              <a:t> </a:t>
            </a:r>
            <a:r>
              <a:rPr lang="ko-KR" altLang="en-US" dirty="0"/>
              <a:t>등을 감출 수 있음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7078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1036</Words>
  <Application>Microsoft Office PowerPoint</Application>
  <PresentationFormat>와이드스크린</PresentationFormat>
  <Paragraphs>99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(대충 프로젝트명)</vt:lpstr>
      <vt:lpstr>프로젝트 개요</vt:lpstr>
      <vt:lpstr>페이지 구성</vt:lpstr>
      <vt:lpstr>개발 스택 구성</vt:lpstr>
      <vt:lpstr>React란?</vt:lpstr>
      <vt:lpstr>Next.js란?</vt:lpstr>
      <vt:lpstr>Next.js로 개발 환경 구성하기</vt:lpstr>
      <vt:lpstr>설계: 파일 구조</vt:lpstr>
      <vt:lpstr>Next.js: API Routes (1)</vt:lpstr>
      <vt:lpstr>Next.js: API Routes (2)</vt:lpstr>
      <vt:lpstr>Next.js: getServerSideProps</vt:lpstr>
      <vt:lpstr>Next.js getStaticProps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(대충 프로젝트명)</dc:title>
  <dc:creator>최준혁</dc:creator>
  <cp:lastModifiedBy>최준혁</cp:lastModifiedBy>
  <cp:revision>1</cp:revision>
  <dcterms:created xsi:type="dcterms:W3CDTF">2022-04-28T05:27:51Z</dcterms:created>
  <dcterms:modified xsi:type="dcterms:W3CDTF">2022-04-28T08:44:39Z</dcterms:modified>
</cp:coreProperties>
</file>