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6706" autoAdjust="0"/>
  </p:normalViewPr>
  <p:slideViewPr>
    <p:cSldViewPr snapToGrid="0">
      <p:cViewPr varScale="1">
        <p:scale>
          <a:sx n="81" d="100"/>
          <a:sy n="81" d="100"/>
        </p:scale>
        <p:origin x="45" y="5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C5A-0480-49BA-A285-55D43041B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A1B3-9892-4584-B7B0-B2091A6A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A713-8466-4A59-B176-AC4816A6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F5B8-2C87-4C27-8C67-E1F49065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AA69-83C2-4099-9035-DA5B2BA8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3B42-06F1-466A-A748-D7A1BEF5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1E89E-CC2F-4DAB-9A1F-CB55E0DF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9E1A-8DAB-4F82-AE86-8D3EC24A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162B-246B-4542-955C-25EA916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280A-3363-4812-8B86-8082CACF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78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7FEA0-14B3-4FD4-ADA9-6B9257142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E1A02-A0E1-4B1A-AA98-C90060F4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036D-CBFB-4D01-B262-2161CF18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12AD-068C-43C4-8BF9-FED4B37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9BF2-9C53-4D39-B3C8-427349D6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A52D-03D7-4110-B4C1-62DD7178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484A-27C6-43F2-B39E-E0259D19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5767-0AA1-462F-AC5A-52525790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8690-81DC-4D33-A47C-9BF51CA0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53EF-AE42-40CA-87D1-6E26254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13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03EA-2300-4797-B815-60427F40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231C-A687-4558-9861-0FBF0AD0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1931-78DD-4C63-AA61-46B78AB6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C170-B957-4364-A2F3-41705C14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E216-7920-4F7D-8AE1-8365434E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2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D07B-3211-46E3-9293-270BDE9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5E36-6139-445B-84D6-CAD762D77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C35F-EF94-403A-8835-02C74B0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148F-E420-4468-B39E-DA778556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9B7F-F87C-40A0-94CF-E5965FD0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3E068-8B45-42FA-93A2-9F9ED14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9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C380-9B2F-45B1-BB1A-6FDA0875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5747-7BBE-4405-9DDC-BD372A43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0E3CF-E75C-4ED7-9256-72ECB975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78420-DD7E-49AE-80DD-735C1195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708A5-4798-4896-94F5-87EE3ED1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2785E-84E0-476C-9B4F-F27257BD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C34AD-E9A3-4E3C-8718-7CCDD27D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45EF0-47CE-46C9-8625-201EB8D3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0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33A1-E589-414D-8A17-AA80F2C5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7EE1E-2A59-401E-812E-DC839D29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9602-26BA-4EF8-93FA-98F59C5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070B-2EB0-4283-9F98-941C3F18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1C6B1-7AF3-4E3C-9087-D092F9D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55E27-A3FC-46F7-A843-01CB941B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998E8-CEF7-4790-ADAE-09F8F241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9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91EC-63C4-42D8-80A5-9E7F8A0C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0450-B301-4BB2-8842-86002194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22DF-4E53-4232-A3C8-C416A667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DC14-F32A-4555-AC89-0ACAAB02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BF46-4407-4B9E-9C50-C1CFBC47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7C43-32D3-47BA-AC8A-07345AE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9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6A32-C0AD-4A85-9535-33B3367E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BA141-EDC4-471D-A566-78F0DEF31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2025-BC6C-43C4-A7CC-5E05725E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A69B-5EC1-45A2-8B1A-E3FE6DF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3201-501D-487C-8588-39036E8D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621D-CCFF-485B-A996-3AB00F1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3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100000">
              <a:srgbClr val="7030A0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92109-8BE8-4BCC-920E-7827E32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FCF6-E1BB-499C-9D7E-BE5CF013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AA84-626A-4136-85D4-CAE5BF99F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04FA-DE57-4A37-B199-149003D6FA42}" type="datetimeFigureOut">
              <a:rPr lang="en-AU" smtClean="0"/>
              <a:t>22/09/2018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64DC-7028-4572-8F38-BE27300B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BEF1-261E-4BC5-940F-6B27F3D49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260-8FD1-4133-A1A9-040786E20B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0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7761-25F7-4573-BFBC-D736A1FB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4151"/>
            <a:ext cx="9144000" cy="2387600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Where’s My Friends?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B1A31-DE1E-4A20-B175-2B66164F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82017"/>
            <a:ext cx="9144000" cy="1655762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Find your friends without having to 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27C62-623F-4773-B8A4-35C058D1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68" y="3368378"/>
            <a:ext cx="1823055" cy="182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038B1-8D5F-42B4-BF01-5371EF7A8654}"/>
              </a:ext>
            </a:extLst>
          </p:cNvPr>
          <p:cNvSpPr txBox="1"/>
          <p:nvPr/>
        </p:nvSpPr>
        <p:spPr>
          <a:xfrm>
            <a:off x="1523999" y="549361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Team Surds</a:t>
            </a:r>
          </a:p>
        </p:txBody>
      </p:sp>
    </p:spTree>
    <p:extLst>
      <p:ext uri="{BB962C8B-B14F-4D97-AF65-F5344CB8AC3E}">
        <p14:creationId xmlns:p14="http://schemas.microsoft.com/office/powerpoint/2010/main" val="15275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57CD2E-5000-4186-B76D-5F1134702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6"/>
          <a:stretch/>
        </p:blipFill>
        <p:spPr>
          <a:xfrm>
            <a:off x="5277225" y="2910839"/>
            <a:ext cx="5002155" cy="576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87761-25F7-4573-BFBC-D736A1FB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83"/>
            <a:ext cx="9144000" cy="1203315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Where’s My Friends?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B1A31-DE1E-4A20-B175-2B66164F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6965"/>
            <a:ext cx="9144000" cy="1655762"/>
          </a:xfrm>
        </p:spPr>
        <p:txBody>
          <a:bodyPr/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Find your friends without having to ask.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27C62-623F-4773-B8A4-35C058D1B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8" y="2074764"/>
            <a:ext cx="4229012" cy="4229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FE577-9DB8-4BEF-8439-D7233467E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656825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45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and Ryan are friends.</a:t>
            </a:r>
          </a:p>
        </p:txBody>
      </p:sp>
    </p:spTree>
    <p:extLst>
      <p:ext uri="{BB962C8B-B14F-4D97-AF65-F5344CB8AC3E}">
        <p14:creationId xmlns:p14="http://schemas.microsoft.com/office/powerpoint/2010/main" val="13095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wants to study with Ryan.</a:t>
            </a:r>
          </a:p>
        </p:txBody>
      </p:sp>
    </p:spTree>
    <p:extLst>
      <p:ext uri="{BB962C8B-B14F-4D97-AF65-F5344CB8AC3E}">
        <p14:creationId xmlns:p14="http://schemas.microsoft.com/office/powerpoint/2010/main" val="360831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asks Ryan where he is.</a:t>
            </a:r>
          </a:p>
        </p:txBody>
      </p:sp>
    </p:spTree>
    <p:extLst>
      <p:ext uri="{BB962C8B-B14F-4D97-AF65-F5344CB8AC3E}">
        <p14:creationId xmlns:p14="http://schemas.microsoft.com/office/powerpoint/2010/main" val="43414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Ryan is deaf.</a:t>
            </a:r>
          </a:p>
          <a:p>
            <a:pPr marL="0" indent="0" algn="ctr">
              <a:buNone/>
            </a:pPr>
            <a:r>
              <a:rPr lang="en-AU" dirty="0"/>
              <a:t>He doesn’t see the message.</a:t>
            </a:r>
          </a:p>
        </p:txBody>
      </p:sp>
    </p:spTree>
    <p:extLst>
      <p:ext uri="{BB962C8B-B14F-4D97-AF65-F5344CB8AC3E}">
        <p14:creationId xmlns:p14="http://schemas.microsoft.com/office/powerpoint/2010/main" val="327110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waits 30 minutes.</a:t>
            </a:r>
          </a:p>
          <a:p>
            <a:pPr marL="0" indent="0" algn="ctr">
              <a:buNone/>
            </a:pPr>
            <a:r>
              <a:rPr lang="en-AU" dirty="0"/>
              <a:t>She doesn’t get a response.</a:t>
            </a:r>
          </a:p>
        </p:txBody>
      </p:sp>
    </p:spTree>
    <p:extLst>
      <p:ext uri="{BB962C8B-B14F-4D97-AF65-F5344CB8AC3E}">
        <p14:creationId xmlns:p14="http://schemas.microsoft.com/office/powerpoint/2010/main" val="248784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doesn’t get to study.</a:t>
            </a:r>
          </a:p>
          <a:p>
            <a:pPr marL="0" indent="0" algn="ctr">
              <a:buNone/>
            </a:pPr>
            <a:r>
              <a:rPr lang="en-AU" dirty="0"/>
              <a:t>Ryan doesn’t get to study.</a:t>
            </a:r>
          </a:p>
          <a:p>
            <a:pPr marL="0" indent="0" algn="ctr">
              <a:buNone/>
            </a:pPr>
            <a:r>
              <a:rPr lang="en-AU" dirty="0"/>
              <a:t>They both drop out of university.</a:t>
            </a:r>
          </a:p>
        </p:txBody>
      </p:sp>
    </p:spTree>
    <p:extLst>
      <p:ext uri="{BB962C8B-B14F-4D97-AF65-F5344CB8AC3E}">
        <p14:creationId xmlns:p14="http://schemas.microsoft.com/office/powerpoint/2010/main" val="14827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doesn’t get to study.</a:t>
            </a:r>
          </a:p>
          <a:p>
            <a:pPr marL="0" indent="0" algn="ctr">
              <a:buNone/>
            </a:pPr>
            <a:r>
              <a:rPr lang="en-AU" dirty="0"/>
              <a:t>Ryan doesn’t get to study.</a:t>
            </a:r>
          </a:p>
        </p:txBody>
      </p:sp>
    </p:spTree>
    <p:extLst>
      <p:ext uri="{BB962C8B-B14F-4D97-AF65-F5344CB8AC3E}">
        <p14:creationId xmlns:p14="http://schemas.microsoft.com/office/powerpoint/2010/main" val="283779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D6A0-E13C-49EA-9D9A-129CC095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26"/>
            <a:ext cx="10515600" cy="5504437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Kirsten doesn’t get to study.</a:t>
            </a:r>
          </a:p>
          <a:p>
            <a:pPr marL="0" indent="0" algn="ctr">
              <a:buNone/>
            </a:pPr>
            <a:r>
              <a:rPr lang="en-AU" dirty="0"/>
              <a:t>Ryan doesn’t get to study.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They both drop out of university.</a:t>
            </a:r>
          </a:p>
        </p:txBody>
      </p:sp>
    </p:spTree>
    <p:extLst>
      <p:ext uri="{BB962C8B-B14F-4D97-AF65-F5344CB8AC3E}">
        <p14:creationId xmlns:p14="http://schemas.microsoft.com/office/powerpoint/2010/main" val="123021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Where’s My Friends?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Where’s My Friends?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My Friends?</dc:title>
  <dc:creator>Tony Tang</dc:creator>
  <cp:lastModifiedBy>Tony Tang</cp:lastModifiedBy>
  <cp:revision>6</cp:revision>
  <dcterms:created xsi:type="dcterms:W3CDTF">2018-09-22T06:49:43Z</dcterms:created>
  <dcterms:modified xsi:type="dcterms:W3CDTF">2018-09-22T07:35:17Z</dcterms:modified>
</cp:coreProperties>
</file>