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4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1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973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43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0210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41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09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3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1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6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2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4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4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9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6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9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 Information Tracking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0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/>
              <a:t>				GROUP MEMBERS:</a:t>
            </a:r>
            <a:br>
              <a:rPr lang="en-US" sz="4900" b="1" dirty="0" smtClean="0"/>
            </a:br>
            <a:r>
              <a:rPr lang="en-US" sz="4900" b="1" dirty="0"/>
              <a:t/>
            </a:r>
            <a:br>
              <a:rPr lang="en-US" sz="4900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3797"/>
            <a:ext cx="8915400" cy="45074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Afrin </a:t>
            </a:r>
            <a:r>
              <a:rPr lang="en-US" sz="2400" dirty="0" err="1" smtClean="0"/>
              <a:t>Jubaida</a:t>
            </a:r>
            <a:r>
              <a:rPr lang="en-US" sz="2400" dirty="0" smtClean="0"/>
              <a:t> / </a:t>
            </a:r>
            <a:r>
              <a:rPr lang="en-US" sz="2400" dirty="0" smtClean="0">
                <a:solidFill>
                  <a:srgbClr val="00B0F0"/>
                </a:solidFill>
              </a:rPr>
              <a:t>160041052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Khalida</a:t>
            </a:r>
            <a:r>
              <a:rPr lang="en-US" sz="2400" dirty="0" smtClean="0"/>
              <a:t> Anika </a:t>
            </a:r>
            <a:r>
              <a:rPr lang="en-US" sz="2400" dirty="0" err="1" smtClean="0"/>
              <a:t>Tabassum</a:t>
            </a:r>
            <a:r>
              <a:rPr lang="en-US" sz="2400" dirty="0" smtClean="0"/>
              <a:t> / </a:t>
            </a:r>
            <a:r>
              <a:rPr lang="en-US" sz="2400" dirty="0" smtClean="0">
                <a:solidFill>
                  <a:srgbClr val="00B0F0"/>
                </a:solidFill>
              </a:rPr>
              <a:t>160041050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Raisa </a:t>
            </a:r>
            <a:r>
              <a:rPr lang="en-US" sz="2400" dirty="0" err="1"/>
              <a:t>Fariha</a:t>
            </a:r>
            <a:r>
              <a:rPr lang="en-US" sz="2400" dirty="0"/>
              <a:t> / </a:t>
            </a:r>
            <a:r>
              <a:rPr lang="en-US" sz="2400" dirty="0">
                <a:solidFill>
                  <a:srgbClr val="00B0F0"/>
                </a:solidFill>
              </a:rPr>
              <a:t>160041049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Novera</a:t>
            </a:r>
            <a:r>
              <a:rPr lang="en-US" sz="2400" dirty="0" smtClean="0"/>
              <a:t> </a:t>
            </a:r>
            <a:r>
              <a:rPr lang="en-US" sz="2400" dirty="0" err="1" smtClean="0"/>
              <a:t>Tasnuba</a:t>
            </a:r>
            <a:r>
              <a:rPr lang="en-US" sz="2400" dirty="0" smtClean="0"/>
              <a:t> Aura /</a:t>
            </a:r>
            <a:r>
              <a:rPr lang="en-US" sz="2400" dirty="0" smtClean="0">
                <a:solidFill>
                  <a:srgbClr val="00B0F0"/>
                </a:solidFill>
              </a:rPr>
              <a:t>160041041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Fabiha</a:t>
            </a:r>
            <a:r>
              <a:rPr lang="en-US" sz="2400" dirty="0" smtClean="0"/>
              <a:t> </a:t>
            </a:r>
            <a:r>
              <a:rPr lang="en-US" sz="2400" dirty="0" err="1" smtClean="0"/>
              <a:t>Iffat</a:t>
            </a:r>
            <a:r>
              <a:rPr lang="en-US" sz="2400" dirty="0" smtClean="0"/>
              <a:t> /</a:t>
            </a:r>
            <a:r>
              <a:rPr lang="en-US" sz="2400" dirty="0" smtClean="0">
                <a:solidFill>
                  <a:srgbClr val="00B0F0"/>
                </a:solidFill>
              </a:rPr>
              <a:t>160041072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32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Project concept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Our project stores the information of the students , teachers and courses.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Each of their information is accessed through files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Information can be updated, deleted and searched.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2990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</a:t>
            </a:r>
            <a:r>
              <a:rPr lang="en-US" dirty="0" smtClean="0">
                <a:solidFill>
                  <a:srgbClr val="7030A0"/>
                </a:solidFill>
              </a:rPr>
              <a:t>classes</a:t>
            </a:r>
            <a:r>
              <a:rPr lang="en-US" dirty="0" smtClean="0"/>
              <a:t> “ used in our project: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User class</a:t>
            </a:r>
          </a:p>
          <a:p>
            <a:r>
              <a:rPr lang="en-US" sz="2800" dirty="0" smtClean="0"/>
              <a:t>Course class</a:t>
            </a:r>
          </a:p>
          <a:p>
            <a:r>
              <a:rPr lang="en-US" sz="2800" dirty="0" smtClean="0"/>
              <a:t>Student class</a:t>
            </a:r>
          </a:p>
          <a:p>
            <a:r>
              <a:rPr lang="en-US" sz="2800" dirty="0" smtClean="0"/>
              <a:t>Faculty class</a:t>
            </a:r>
          </a:p>
          <a:p>
            <a:r>
              <a:rPr lang="en-US" sz="2800" dirty="0" smtClean="0"/>
              <a:t>Academia 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920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Each of the class has get and set functions for taking input</a:t>
            </a:r>
          </a:p>
          <a:p>
            <a:r>
              <a:rPr lang="en-US" sz="2400" dirty="0" err="1" smtClean="0"/>
              <a:t>Student,faculty</a:t>
            </a:r>
            <a:r>
              <a:rPr lang="en-US" sz="2400" dirty="0" smtClean="0"/>
              <a:t> and academia are inherited class of user class.</a:t>
            </a:r>
          </a:p>
          <a:p>
            <a:r>
              <a:rPr lang="en-US" sz="2400" dirty="0" smtClean="0"/>
              <a:t>All the information can be accessed from academia class.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130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i="1" dirty="0" smtClean="0">
                <a:solidFill>
                  <a:srgbClr val="0070C0"/>
                </a:solidFill>
                <a:latin typeface="Berlin Sans FB Demi" panose="020E0802020502020306" pitchFamily="34" charset="0"/>
              </a:rPr>
              <a:t>           THANK YOU</a:t>
            </a:r>
            <a:endParaRPr lang="en-US" sz="5400" b="1" i="1" dirty="0">
              <a:solidFill>
                <a:srgbClr val="0070C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Smiley Face 3"/>
          <p:cNvSpPr/>
          <p:nvPr/>
        </p:nvSpPr>
        <p:spPr>
          <a:xfrm>
            <a:off x="5898524" y="3593206"/>
            <a:ext cx="1390918" cy="1352281"/>
          </a:xfrm>
          <a:prstGeom prst="smileyFac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192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</TotalTime>
  <Words>116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Berlin Sans FB Demi</vt:lpstr>
      <vt:lpstr>Century Gothic</vt:lpstr>
      <vt:lpstr>Wingdings</vt:lpstr>
      <vt:lpstr>Wingdings 3</vt:lpstr>
      <vt:lpstr>Wisp</vt:lpstr>
      <vt:lpstr>Student Information Tracking System</vt:lpstr>
      <vt:lpstr>    GROUP MEMBERS:   </vt:lpstr>
      <vt:lpstr>Project concept:</vt:lpstr>
      <vt:lpstr>The “classes “ used in our project:</vt:lpstr>
      <vt:lpstr>Class description: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Information Tracking System</dc:title>
  <dc:creator>user</dc:creator>
  <cp:lastModifiedBy>user</cp:lastModifiedBy>
  <cp:revision>5</cp:revision>
  <dcterms:created xsi:type="dcterms:W3CDTF">2018-06-28T15:38:38Z</dcterms:created>
  <dcterms:modified xsi:type="dcterms:W3CDTF">2018-06-28T16:16:22Z</dcterms:modified>
</cp:coreProperties>
</file>