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0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4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8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9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09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20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61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0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6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44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6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82B2-C33F-4744-B5CE-BE5C1546AA5C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E34B-7A98-4BD7-819D-4AB8019258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9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94847" y="2551837"/>
            <a:ext cx="5002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Doubt thou the stars are fire,</a:t>
            </a:r>
            <a:endParaRPr lang="it-IT" sz="2000" dirty="0"/>
          </a:p>
          <a:p>
            <a:r>
              <a:rPr lang="en-US" sz="2000" i="1" dirty="0"/>
              <a:t>Doubt that the sun doth move,</a:t>
            </a:r>
            <a:endParaRPr lang="it-IT" sz="2000" dirty="0"/>
          </a:p>
          <a:p>
            <a:r>
              <a:rPr lang="en-US" sz="2000" i="1" dirty="0"/>
              <a:t>Doubt truth to be a liar,</a:t>
            </a:r>
            <a:endParaRPr lang="it-IT" sz="2000" dirty="0"/>
          </a:p>
          <a:p>
            <a:r>
              <a:rPr lang="en-US" sz="2000" i="1" dirty="0"/>
              <a:t>But never doubt I love.</a:t>
            </a:r>
            <a:endParaRPr lang="it-IT" sz="2000" dirty="0"/>
          </a:p>
          <a:p>
            <a:r>
              <a:rPr lang="en-US" sz="2000" i="1" dirty="0"/>
              <a:t> </a:t>
            </a:r>
            <a:endParaRPr lang="it-IT" sz="2000" dirty="0"/>
          </a:p>
          <a:p>
            <a:r>
              <a:rPr lang="en-US" sz="2000" dirty="0"/>
              <a:t>(William Shakespeare, Hamlet, act 2 scene 2)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91049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2</cp:revision>
  <dcterms:created xsi:type="dcterms:W3CDTF">2015-09-18T09:25:46Z</dcterms:created>
  <dcterms:modified xsi:type="dcterms:W3CDTF">2015-09-18T09:27:45Z</dcterms:modified>
</cp:coreProperties>
</file>