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opilot_20250926_1817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Boas Práticas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200">
                <a:solidFill>
                  <a:srgbClr val="C8C8C8"/>
                </a:solidFill>
                <a:latin typeface="Montserrat"/>
              </a:rPr>
              <a:t>✅ Trate exceções específicas
✅ Evite try-catch vazio
✅ Use logs informativos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Capítulo 4 – Maven Sem Dor de Cabeça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200">
                <a:solidFill>
                  <a:srgbClr val="C8C8C8"/>
                </a:solidFill>
                <a:latin typeface="Montserrat"/>
              </a:rPr>
              <a:t>Maven é como uma mochila: se bem organizada, você carrega tudo o que precisa sem dor.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Exemplo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>
                <a:solidFill>
                  <a:srgbClr val="C8C8C8"/>
                </a:solidFill>
                <a:latin typeface="JetBrains Mono"/>
              </a:rPr>
              <a:t>&lt;dependencies&gt;
    &lt;dependency&gt;
        &lt;groupId&gt;org.springframework&lt;/groupId&gt;
        &lt;artifactId&gt;spring-core&lt;/artifactId&gt;
        &lt;version&gt;5.3.20&lt;/version&gt;
    &lt;/dependency&gt;
&lt;/dependencies&gt;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Boas Práticas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200">
                <a:solidFill>
                  <a:srgbClr val="C8C8C8"/>
                </a:solidFill>
                <a:latin typeface="Montserrat"/>
              </a:rPr>
              <a:t>✅ Declare dependências de forma clara
✅ Atualize versões com frequência
✅ Use profiles para ambientes distintos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Capítulo 5 – Erros Comuns de Iniciantes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200">
                <a:solidFill>
                  <a:srgbClr val="C8C8C8"/>
                </a:solidFill>
                <a:latin typeface="Montserrat"/>
              </a:rPr>
              <a:t>Errar é humano, mas repetir o mesmo erro em produção é quase tradição.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Exemplo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>
                <a:solidFill>
                  <a:srgbClr val="C8C8C8"/>
                </a:solidFill>
                <a:latin typeface="JetBrains Mono"/>
              </a:rPr>
              <a:t>// Esquecer ponto e vírgula
System.out.println("Oi")
// NullPointerException
String nome = null;
System.out.println(nome.length());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Boas Práticas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200">
                <a:solidFill>
                  <a:srgbClr val="C8C8C8"/>
                </a:solidFill>
                <a:latin typeface="Montserrat"/>
              </a:rPr>
              <a:t>✅ Leia mensagens de erro
✅ Use debug/logs
✅ Faça testes unitários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Capítulo 6 – Casos do Dia a Dia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200">
                <a:solidFill>
                  <a:srgbClr val="C8C8C8"/>
                </a:solidFill>
                <a:latin typeface="Montserrat"/>
              </a:rPr>
              <a:t>Na prática, teoria nenhuma resiste ao primeiro bug. Aqui entram exemplos reais.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Exemplo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>
                <a:solidFill>
                  <a:srgbClr val="C8C8C8"/>
                </a:solidFill>
                <a:latin typeface="JetBrains Mono"/>
              </a:rPr>
              <a:t>Case 1: Nome de variável ruim
Case 2: Erro não tratado
Case 3: Dependência desatualizada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Boas Práticas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200">
                <a:solidFill>
                  <a:srgbClr val="C8C8C8"/>
                </a:solidFill>
                <a:latin typeface="Montserrat"/>
              </a:rPr>
              <a:t>✅ Anote aprendizados de cada bug
✅ Compartilhe soluções
✅ Melhore o código continuamente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Capítulo 1 – Boas Práticas: Por Que Isso Importa?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200">
                <a:solidFill>
                  <a:srgbClr val="C8C8C8"/>
                </a:solidFill>
                <a:latin typeface="Montserrat"/>
              </a:rPr>
              <a:t>Programar sem boas práticas é como fazer miojo sem tempero: até funciona, mas não dá orgulho.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Fim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200">
                <a:solidFill>
                  <a:srgbClr val="C8C8C8"/>
                </a:solidFill>
                <a:latin typeface="Montserrat"/>
              </a:rPr>
              <a:t>Obrigado por acompanhar!
Cada erro é uma resenha — e todo bug tem uma história.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Exemplo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>
                <a:solidFill>
                  <a:srgbClr val="C8C8C8"/>
                </a:solidFill>
                <a:latin typeface="JetBrains Mono"/>
              </a:rPr>
              <a:t>int x=10; // ruim
int quantidadeProdutos=10; // bom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Boas Práticas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200">
                <a:solidFill>
                  <a:srgbClr val="C8C8C8"/>
                </a:solidFill>
                <a:latin typeface="Montserrat"/>
              </a:rPr>
              <a:t>✅ Use nomes descritivos
✅ Indente o código
✅ Comente com propósito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Capítulo 2 – Organização de Código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200">
                <a:solidFill>
                  <a:srgbClr val="C8C8C8"/>
                </a:solidFill>
                <a:latin typeface="Montserrat"/>
              </a:rPr>
              <a:t>Código bagunçado é como guarda-roupa desorganizado: você perde tempo procurando o que precisa.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Exemplo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>
                <a:solidFill>
                  <a:srgbClr val="C8C8C8"/>
                </a:solidFill>
                <a:latin typeface="JetBrains Mono"/>
              </a:rPr>
              <a:t>public class Main{
public static void main(String[] args){System.out.println("Oi");}} // ruim
public class Main {
    public static void main(String[] args) {
        System.out.println("Oi");
    }
} // bom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Boas Práticas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200">
                <a:solidFill>
                  <a:srgbClr val="C8C8C8"/>
                </a:solidFill>
                <a:latin typeface="Montserrat"/>
              </a:rPr>
              <a:t>✅ Classes bem separadas
✅ Métodos curtos
✅ Padrão de pastas consistente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Capítulo 3 – Tratamento de Erros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200">
                <a:solidFill>
                  <a:srgbClr val="C8C8C8"/>
                </a:solidFill>
                <a:latin typeface="Montserrat"/>
              </a:rPr>
              <a:t>Ignorar erros é como dirigir com o freio de mão puxado: você até vai, mas não chega bem.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0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FFB4"/>
                </a:solidFill>
                <a:latin typeface="JetBrains Mono"/>
              </a:rPr>
              <a:t>Exemplo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000">
                <a:solidFill>
                  <a:srgbClr val="C8C8C8"/>
                </a:solidFill>
                <a:latin typeface="JetBrains Mono"/>
              </a:rPr>
              <a:t>try {
    int num = Integer.parseInt("abc");
} catch (NumberFormatException e) {
    System.out.println("Erro: entrada inválida");
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