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7B56-5759-A7B7-1495-9A2C5D6A0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418D9-1A79-1C4B-E0F8-6164F1514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551F-AD78-9ADA-053D-576089D0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07B8-D09D-4888-B098-7BC2A7B2CE9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D867F-9767-746A-70A6-D04C4F6A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6D37-6959-78D3-26A5-B6FAB5C6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01B7-0F8B-429B-8440-4EC14194C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55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1B17-F0EE-95FF-27F0-E2C398F1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6C42-D1F5-3939-EE7A-C799EF8AB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1CA87-1315-8A03-B767-395AD6FB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07B8-D09D-4888-B098-7BC2A7B2CE9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B577B-48E5-1A3E-8BEC-5A5C99AC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EAED-3303-89A6-3FA2-5DA213CA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01B7-0F8B-429B-8440-4EC14194C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29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97AEF-7A5A-5DF6-944D-77B8F0E6C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12083-D865-AB8C-679B-3A8FC61E4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43D33-04BE-1DE9-7885-5F36B55C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07B8-D09D-4888-B098-7BC2A7B2CE9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9384-2A92-0710-9389-B24D0D38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3225-23A9-1B45-1802-F0F41DF2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01B7-0F8B-429B-8440-4EC14194C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28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C998-6572-B56A-9E32-0F4F4442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EA7A-8FC2-EA1B-BBC7-9DA0D6A9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3DAF6-6577-EA4F-3B55-E2018814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07B8-D09D-4888-B098-7BC2A7B2CE9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5E361-A8DE-1D49-A652-2C53182B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CFA79-BB6B-59E6-AC44-77F09A95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01B7-0F8B-429B-8440-4EC14194C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33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019B-CCD3-F84E-C74D-E10CD22A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8ED2A-D80B-E60F-E512-C8FA0DD1F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F9D6F-E8BE-90EE-0030-32C6BDA7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07B8-D09D-4888-B098-7BC2A7B2CE9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BF32F-3E4C-6FC0-5960-41D2EF00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B9784-DEA2-F158-2E5D-CC17A8DD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01B7-0F8B-429B-8440-4EC14194C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34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AF46-47E8-8941-CAD5-0A774A2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204E-E07B-85E1-EB32-1D53E8A94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2FA4-0A27-F35D-CC9E-7BFA63A32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E8E90-4E52-26D1-2856-5E43E10F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07B8-D09D-4888-B098-7BC2A7B2CE9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1FA4C-FDCC-28AA-6B01-DA3F5C49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5D47D-4D89-9FF4-6D5C-C104DE19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01B7-0F8B-429B-8440-4EC14194C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69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38DA-CD8A-56AB-D4C6-DFD087C3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7BE6-D5EF-FB83-D3BA-D8A89066D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69C01-6436-2C58-FB8D-FC18CEDEB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96F71-1CFE-1D40-E8FB-39E6034F9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DB76F-5CEF-7AE7-EB9D-77DA3B647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C389A-2197-1D0A-8A76-BA1DA43D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07B8-D09D-4888-B098-7BC2A7B2CE9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4CC82-8646-62A1-AA56-A284496F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9C034-125B-F37D-A80B-0CBD739E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01B7-0F8B-429B-8440-4EC14194C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1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82DC-601E-B9EA-8C93-2850F071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2E434-13AD-A132-D7CD-676BC2D9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07B8-D09D-4888-B098-7BC2A7B2CE9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1C328-9FB3-7F69-1116-77B81665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E75FE-256F-D219-03F6-C5360C13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01B7-0F8B-429B-8440-4EC14194C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60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7A9BB-7B26-86DF-52AD-10C48FCC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07B8-D09D-4888-B098-7BC2A7B2CE9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5C7C1-BECF-108E-3A3D-A55B3900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4E168-19D5-BEC8-194F-B592C7A9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01B7-0F8B-429B-8440-4EC14194C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98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9A99-A954-1888-5AAB-E5C475C2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CDF03-A4C8-03F2-E912-496EB1C83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B8A7D-3A79-0CC1-7B1D-AC25A293F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16760-DAB7-E09C-5AE1-F61ABE84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07B8-D09D-4888-B098-7BC2A7B2CE9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6AAF3-4418-2F1F-F478-DA3BE5B8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68ADC-B818-7BB6-0148-A8A5E660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01B7-0F8B-429B-8440-4EC14194C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51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42CE-2BBD-14FE-744B-F92026EF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6BCFA-23C5-9175-717D-5C8BA7BC7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9834F-6B48-8C8D-EA30-05283CD59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CB5B1-3134-CC75-9E74-483F71D9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07B8-D09D-4888-B098-7BC2A7B2CE9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9711A-8235-B98F-60AC-804184F8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B8BC1-9576-4470-93B3-8825E93B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01B7-0F8B-429B-8440-4EC14194C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3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7B31F-5E60-2EC0-F26F-8E09DA3A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33944-A1AE-EC1C-7782-509BE6920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F29B1-9947-35C0-0B21-A22659723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007B8-D09D-4888-B098-7BC2A7B2CE9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9E10-2552-9480-50D5-C3E9D5D68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B8AF1-EBF6-46DA-B0D0-41E5D8E72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01B7-0F8B-429B-8440-4EC14194C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14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061A-2D14-6D72-CDE1-F0DD3129F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20CFC-75E5-C0F1-770B-776129E32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B3D88-4C06-B471-FD7C-019AC2D0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5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40C8DD-6FF0-7D54-F857-1C9C612DA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612B9-C272-DE41-D871-8EA5AAE41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3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D3676E-6C9A-1759-5D33-9822DB97E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1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94CA11-FD60-1040-1925-A78CB9F0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9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B723D7-272F-6FBF-79A0-CF22914A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1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2F1259-F392-0DEB-D3DD-2D4CF93B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6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B6E398-420E-6E29-77F7-E8F15F26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1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Gupta</dc:creator>
  <cp:lastModifiedBy>Rahul Gupta</cp:lastModifiedBy>
  <cp:revision>1</cp:revision>
  <dcterms:created xsi:type="dcterms:W3CDTF">2022-11-13T23:52:20Z</dcterms:created>
  <dcterms:modified xsi:type="dcterms:W3CDTF">2022-11-13T23:53:11Z</dcterms:modified>
</cp:coreProperties>
</file>