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1" autoAdjust="0"/>
    <p:restoredTop sz="94660"/>
  </p:normalViewPr>
  <p:slideViewPr>
    <p:cSldViewPr snapToGrid="0">
      <p:cViewPr>
        <p:scale>
          <a:sx n="66" d="100"/>
          <a:sy n="66" d="100"/>
        </p:scale>
        <p:origin x="48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4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8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65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19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33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22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1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8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8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37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09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75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03" r:id="rId6"/>
    <p:sldLayoutId id="2147483799" r:id="rId7"/>
    <p:sldLayoutId id="2147483800" r:id="rId8"/>
    <p:sldLayoutId id="2147483801" r:id="rId9"/>
    <p:sldLayoutId id="2147483802" r:id="rId10"/>
    <p:sldLayoutId id="21474838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GDayan/Uston-Front.git" TargetMode="External"/><Relationship Id="rId2" Type="http://schemas.openxmlformats.org/officeDocument/2006/relationships/hyperlink" Target="https://github.com/RGDayan/Uston-Back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fr/download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ailwindcss.com/docs/guides/create-react-ap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RGDayan/Uston-Front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ailwindcss.com/docs/guides/create-react-ap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3768F94E-2BF1-56A5-87AC-0C4270793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3" descr="Script informatique sur un écran">
            <a:extLst>
              <a:ext uri="{FF2B5EF4-FFF2-40B4-BE49-F238E27FC236}">
                <a16:creationId xmlns:a16="http://schemas.microsoft.com/office/drawing/2014/main" id="{D6768AD1-DC9B-56AF-B611-5FD9977463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81" b="9750"/>
          <a:stretch/>
        </p:blipFill>
        <p:spPr>
          <a:xfrm>
            <a:off x="20" y="1"/>
            <a:ext cx="12191979" cy="6857999"/>
          </a:xfrm>
          <a:prstGeom prst="rect">
            <a:avLst/>
          </a:prstGeom>
        </p:spPr>
      </p:pic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393D8CD4-7FBE-9118-0CEB-9C1A2FA6A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20219" y="-65315"/>
            <a:ext cx="7557315" cy="3771957"/>
          </a:xfrm>
          <a:custGeom>
            <a:avLst/>
            <a:gdLst>
              <a:gd name="connsiteX0" fmla="*/ 52567 w 7557315"/>
              <a:gd name="connsiteY0" fmla="*/ 3771957 h 3771957"/>
              <a:gd name="connsiteX1" fmla="*/ 7557315 w 7557315"/>
              <a:gd name="connsiteY1" fmla="*/ 3640961 h 3771957"/>
              <a:gd name="connsiteX2" fmla="*/ 3406126 w 7557315"/>
              <a:gd name="connsiteY2" fmla="*/ 499129 h 3771957"/>
              <a:gd name="connsiteX3" fmla="*/ 3350264 w 7557315"/>
              <a:gd name="connsiteY3" fmla="*/ 459014 h 3771957"/>
              <a:gd name="connsiteX4" fmla="*/ 1923366 w 7557315"/>
              <a:gd name="connsiteY4" fmla="*/ 763 h 3771957"/>
              <a:gd name="connsiteX5" fmla="*/ 1768756 w 7557315"/>
              <a:gd name="connsiteY5" fmla="*/ 1549 h 3771957"/>
              <a:gd name="connsiteX6" fmla="*/ 144811 w 7557315"/>
              <a:gd name="connsiteY6" fmla="*/ 625253 h 3771957"/>
              <a:gd name="connsiteX7" fmla="*/ 0 w 7557315"/>
              <a:gd name="connsiteY7" fmla="*/ 760395 h 3771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57315" h="3771957">
                <a:moveTo>
                  <a:pt x="52567" y="3771957"/>
                </a:moveTo>
                <a:lnTo>
                  <a:pt x="7557315" y="3640961"/>
                </a:lnTo>
                <a:lnTo>
                  <a:pt x="3406126" y="499129"/>
                </a:lnTo>
                <a:lnTo>
                  <a:pt x="3350264" y="459014"/>
                </a:lnTo>
                <a:cubicBezTo>
                  <a:pt x="2914482" y="162529"/>
                  <a:pt x="2418440" y="12600"/>
                  <a:pt x="1923366" y="763"/>
                </a:cubicBezTo>
                <a:cubicBezTo>
                  <a:pt x="1871795" y="-470"/>
                  <a:pt x="1820236" y="-206"/>
                  <a:pt x="1768756" y="1549"/>
                </a:cubicBezTo>
                <a:cubicBezTo>
                  <a:pt x="1183172" y="21502"/>
                  <a:pt x="607903" y="234096"/>
                  <a:pt x="144811" y="625253"/>
                </a:cubicBezTo>
                <a:lnTo>
                  <a:pt x="0" y="760395"/>
                </a:lnTo>
                <a:close/>
              </a:path>
            </a:pathLst>
          </a:custGeom>
          <a:gradFill>
            <a:gsLst>
              <a:gs pos="22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71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39D5B52-7A7A-DEAD-AA7B-370FBAFFF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6065" y="498764"/>
            <a:ext cx="3726596" cy="1496291"/>
          </a:xfrm>
        </p:spPr>
        <p:txBody>
          <a:bodyPr anchor="b">
            <a:normAutofit/>
          </a:bodyPr>
          <a:lstStyle/>
          <a:p>
            <a:r>
              <a:rPr lang="fr-FR" sz="3200" dirty="0"/>
              <a:t>Installation du projet Uston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1A00DAA-3CAF-889F-740D-0BB8924FE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944" y="2108579"/>
            <a:ext cx="2754568" cy="1019085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Guide d’accès au code source et gestion des dépendances</a:t>
            </a:r>
          </a:p>
        </p:txBody>
      </p:sp>
    </p:spTree>
    <p:extLst>
      <p:ext uri="{BB962C8B-B14F-4D97-AF65-F5344CB8AC3E}">
        <p14:creationId xmlns:p14="http://schemas.microsoft.com/office/powerpoint/2010/main" val="174692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F31E48-FBF0-FCDA-3243-FAF47FFF4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8" y="1142999"/>
            <a:ext cx="5771363" cy="1257299"/>
          </a:xfrm>
        </p:spPr>
        <p:txBody>
          <a:bodyPr anchor="ctr">
            <a:normAutofit/>
          </a:bodyPr>
          <a:lstStyle/>
          <a:p>
            <a:r>
              <a:rPr lang="fr-FR" sz="4100"/>
              <a:t>Initialisation des projets Git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94BC37-A54F-B11C-D542-26D24B6A7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2736850"/>
            <a:ext cx="5771364" cy="297815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fr-FR" sz="1100" dirty="0"/>
              <a:t>Création de deux repositories sur GitHub : Uston-Front, Uston-Back.</a:t>
            </a:r>
          </a:p>
          <a:p>
            <a:pPr>
              <a:lnSpc>
                <a:spcPct val="110000"/>
              </a:lnSpc>
            </a:pPr>
            <a:r>
              <a:rPr lang="fr-FR" sz="1100" dirty="0"/>
              <a:t>Récupération des répertoires Git :</a:t>
            </a:r>
            <a:br>
              <a:rPr lang="fr-FR" sz="1100" dirty="0"/>
            </a:br>
            <a:r>
              <a:rPr lang="fr-FR" sz="1100" dirty="0"/>
              <a:t>cd /chemin/vers/dossier</a:t>
            </a:r>
            <a:br>
              <a:rPr lang="fr-FR" sz="1100" dirty="0"/>
            </a:br>
            <a:r>
              <a:rPr lang="fr-FR" sz="1100" dirty="0"/>
              <a:t>git clone </a:t>
            </a:r>
            <a:r>
              <a:rPr lang="fr-FR" sz="1100" dirty="0">
                <a:hlinkClick r:id="rId2"/>
              </a:rPr>
              <a:t>https://github.com/RGDayan/Uston-Back.git </a:t>
            </a:r>
            <a:br>
              <a:rPr lang="fr-FR" sz="1100" dirty="0"/>
            </a:br>
            <a:r>
              <a:rPr lang="fr-FR" sz="1100" dirty="0"/>
              <a:t>git clone </a:t>
            </a:r>
            <a:r>
              <a:rPr lang="fr-FR" sz="1100" dirty="0">
                <a:hlinkClick r:id="rId3"/>
              </a:rPr>
              <a:t>https://github.com/RGDayan/Uston-Front.git</a:t>
            </a:r>
            <a:endParaRPr lang="fr-FR" sz="1100" dirty="0"/>
          </a:p>
          <a:p>
            <a:pPr>
              <a:lnSpc>
                <a:spcPct val="110000"/>
              </a:lnSpc>
            </a:pPr>
            <a:r>
              <a:rPr lang="fr-FR" sz="1100" dirty="0"/>
              <a:t>Création des branches « </a:t>
            </a:r>
            <a:r>
              <a:rPr lang="fr-FR" sz="1100" b="1" dirty="0" err="1"/>
              <a:t>develop</a:t>
            </a:r>
            <a:r>
              <a:rPr lang="fr-FR" sz="1100" dirty="0"/>
              <a:t> » d’après le </a:t>
            </a:r>
            <a:r>
              <a:rPr lang="fr-FR" sz="1100" b="1" dirty="0"/>
              <a:t>master</a:t>
            </a:r>
            <a:r>
              <a:rPr lang="fr-FR" sz="1100" dirty="0"/>
              <a:t>.</a:t>
            </a:r>
          </a:p>
          <a:p>
            <a:pPr>
              <a:lnSpc>
                <a:spcPct val="110000"/>
              </a:lnSpc>
            </a:pPr>
            <a:r>
              <a:rPr lang="fr-FR" sz="1100" dirty="0"/>
              <a:t>Configuration des règles de protection des branches </a:t>
            </a:r>
            <a:r>
              <a:rPr lang="fr-FR" sz="1100" b="1" dirty="0"/>
              <a:t>master</a:t>
            </a:r>
            <a:r>
              <a:rPr lang="fr-FR" sz="1100" dirty="0"/>
              <a:t> et </a:t>
            </a:r>
            <a:r>
              <a:rPr lang="fr-FR" sz="1100" b="1" dirty="0" err="1"/>
              <a:t>develop</a:t>
            </a:r>
            <a:r>
              <a:rPr lang="fr-FR" sz="1100" b="1" dirty="0"/>
              <a:t> </a:t>
            </a:r>
            <a:r>
              <a:rPr lang="fr-FR" sz="1100" dirty="0"/>
              <a:t>:</a:t>
            </a:r>
          </a:p>
          <a:p>
            <a:pPr lvl="1">
              <a:lnSpc>
                <a:spcPct val="110000"/>
              </a:lnSpc>
            </a:pPr>
            <a:r>
              <a:rPr lang="fr-FR" sz="1100" dirty="0"/>
              <a:t>Requiert une validation de l’admin avant fusion.</a:t>
            </a:r>
          </a:p>
          <a:p>
            <a:pPr>
              <a:lnSpc>
                <a:spcPct val="110000"/>
              </a:lnSpc>
            </a:pPr>
            <a:r>
              <a:rPr lang="fr-FR" sz="1100" dirty="0"/>
              <a:t>Récupérer les branches secondaires :</a:t>
            </a:r>
            <a:br>
              <a:rPr lang="fr-FR" sz="1100" dirty="0"/>
            </a:br>
            <a:r>
              <a:rPr lang="fr-FR" sz="1100" dirty="0"/>
              <a:t>git </a:t>
            </a:r>
            <a:r>
              <a:rPr lang="fr-FR" sz="1100" dirty="0" err="1"/>
              <a:t>fetch</a:t>
            </a:r>
            <a:r>
              <a:rPr lang="fr-FR" sz="1100" dirty="0"/>
              <a:t> –all</a:t>
            </a:r>
          </a:p>
          <a:p>
            <a:pPr lvl="1">
              <a:lnSpc>
                <a:spcPct val="110000"/>
              </a:lnSpc>
            </a:pPr>
            <a:endParaRPr lang="fr-FR" sz="1100" dirty="0"/>
          </a:p>
          <a:p>
            <a:pPr lvl="1">
              <a:lnSpc>
                <a:spcPct val="110000"/>
              </a:lnSpc>
            </a:pPr>
            <a:endParaRPr lang="fr-FR" sz="1100" dirty="0"/>
          </a:p>
          <a:p>
            <a:pPr>
              <a:lnSpc>
                <a:spcPct val="110000"/>
              </a:lnSpc>
            </a:pPr>
            <a:endParaRPr lang="fr-FR" sz="1100" b="1" dirty="0"/>
          </a:p>
        </p:txBody>
      </p:sp>
      <p:pic>
        <p:nvPicPr>
          <p:cNvPr id="1026" name="Picture 2" descr="Github : tout savoir sur cette plateforme d'hébergement de code">
            <a:extLst>
              <a:ext uri="{FF2B5EF4-FFF2-40B4-BE49-F238E27FC236}">
                <a16:creationId xmlns:a16="http://schemas.microsoft.com/office/drawing/2014/main" id="{3BDFD5D9-A039-D6E7-B8DB-133C0EBFB1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94" t="3804" r="23107" b="3040"/>
          <a:stretch/>
        </p:blipFill>
        <p:spPr bwMode="auto">
          <a:xfrm>
            <a:off x="7904959" y="2007194"/>
            <a:ext cx="3144042" cy="2843612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E3DA1AA-4BBD-31B3-0380-BB0333A7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C148CC4-EC19-4838-B858-74AAFA5B7351}" type="datetime1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12/15/2022</a:t>
            </a:fld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1708E09F-170D-14D7-B0A7-90CEA3BF6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76A1578-4BAB-8672-0768-2FB5B6E7D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2</a:t>
            </a:fld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9054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Votre solution de développement sur mesure avec React JS">
            <a:extLst>
              <a:ext uri="{FF2B5EF4-FFF2-40B4-BE49-F238E27FC236}">
                <a16:creationId xmlns:a16="http://schemas.microsoft.com/office/drawing/2014/main" id="{8C608EC6-7EDB-D67F-D4BD-792B033F66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71" r="16773" b="1"/>
          <a:stretch/>
        </p:blipFill>
        <p:spPr bwMode="auto">
          <a:xfrm>
            <a:off x="6120859" y="882650"/>
            <a:ext cx="5184373" cy="5095021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5F31E48-FBF0-FCDA-3243-FAF47FFF4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229" y="504371"/>
            <a:ext cx="4173416" cy="1257299"/>
          </a:xfrm>
        </p:spPr>
        <p:txBody>
          <a:bodyPr anchor="ctr">
            <a:normAutofit/>
          </a:bodyPr>
          <a:lstStyle/>
          <a:p>
            <a:r>
              <a:rPr lang="fr-FR" sz="2700" dirty="0"/>
              <a:t>Initialisation de </a:t>
            </a:r>
            <a:r>
              <a:rPr lang="fr-FR" sz="2700" dirty="0" err="1"/>
              <a:t>ReactJS</a:t>
            </a:r>
            <a:r>
              <a:rPr lang="fr-FR" sz="2700" dirty="0"/>
              <a:t> sur Uston-Front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94BC37-A54F-B11C-D542-26D24B6A7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768" y="1864785"/>
            <a:ext cx="5673689" cy="428327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fr-FR" sz="1200" dirty="0"/>
              <a:t>Installer Node : </a:t>
            </a:r>
            <a:r>
              <a:rPr lang="fr-FR" sz="1200" dirty="0">
                <a:hlinkClick r:id="rId3"/>
              </a:rPr>
              <a:t>https://nodejs.org/fr/download/</a:t>
            </a:r>
            <a:endParaRPr lang="fr-FR" sz="1200" dirty="0"/>
          </a:p>
          <a:p>
            <a:pPr>
              <a:lnSpc>
                <a:spcPct val="110000"/>
              </a:lnSpc>
            </a:pPr>
            <a:r>
              <a:rPr lang="fr-FR" sz="1200" dirty="0"/>
              <a:t>Initialiser Node sur le projet concerné : </a:t>
            </a:r>
            <a:br>
              <a:rPr lang="fr-FR" sz="1200" dirty="0"/>
            </a:br>
            <a:r>
              <a:rPr lang="fr-FR" sz="1200" dirty="0"/>
              <a:t>cd /**/Uston-Front</a:t>
            </a:r>
            <a:br>
              <a:rPr lang="fr-FR" sz="1200" dirty="0"/>
            </a:br>
            <a:r>
              <a:rPr lang="fr-FR" sz="1200" dirty="0" err="1"/>
              <a:t>node</a:t>
            </a:r>
            <a:r>
              <a:rPr lang="fr-FR" sz="1200" dirty="0"/>
              <a:t> –v</a:t>
            </a:r>
            <a:br>
              <a:rPr lang="fr-FR" sz="1200" dirty="0"/>
            </a:br>
            <a:r>
              <a:rPr lang="fr-FR" sz="1200" dirty="0" err="1"/>
              <a:t>npx</a:t>
            </a:r>
            <a:r>
              <a:rPr lang="fr-FR" sz="1200" dirty="0"/>
              <a:t> </a:t>
            </a:r>
            <a:r>
              <a:rPr lang="fr-FR" sz="1200" dirty="0" err="1"/>
              <a:t>create</a:t>
            </a:r>
            <a:r>
              <a:rPr lang="fr-FR" sz="1200" dirty="0"/>
              <a:t>-</a:t>
            </a:r>
            <a:r>
              <a:rPr lang="fr-FR" sz="1200" dirty="0" err="1"/>
              <a:t>react</a:t>
            </a:r>
            <a:r>
              <a:rPr lang="fr-FR" sz="1200" dirty="0"/>
              <a:t>-app . </a:t>
            </a:r>
            <a:br>
              <a:rPr lang="fr-FR" sz="1200" dirty="0"/>
            </a:br>
            <a:r>
              <a:rPr lang="fr-FR" sz="1200" dirty="0" err="1"/>
              <a:t>npm</a:t>
            </a:r>
            <a:r>
              <a:rPr lang="fr-FR" sz="1200" dirty="0"/>
              <a:t> </a:t>
            </a:r>
            <a:r>
              <a:rPr lang="fr-FR" sz="1200" dirty="0" err="1"/>
              <a:t>install</a:t>
            </a:r>
            <a:r>
              <a:rPr lang="fr-FR" sz="1200" dirty="0"/>
              <a:t> </a:t>
            </a:r>
            <a:r>
              <a:rPr lang="fr-FR" sz="1200" dirty="0" err="1"/>
              <a:t>react</a:t>
            </a:r>
            <a:r>
              <a:rPr lang="fr-FR" sz="1200" dirty="0"/>
              <a:t>-router-dom</a:t>
            </a:r>
            <a:br>
              <a:rPr lang="fr-FR" sz="1200" dirty="0"/>
            </a:br>
            <a:r>
              <a:rPr lang="fr-FR" sz="1200" dirty="0" err="1"/>
              <a:t>npm</a:t>
            </a:r>
            <a:r>
              <a:rPr lang="fr-FR" sz="1200" dirty="0"/>
              <a:t> </a:t>
            </a:r>
            <a:r>
              <a:rPr lang="fr-FR" sz="1200" dirty="0" err="1"/>
              <a:t>install</a:t>
            </a:r>
            <a:r>
              <a:rPr lang="fr-FR" sz="1200" dirty="0"/>
              <a:t> </a:t>
            </a:r>
            <a:r>
              <a:rPr lang="fr-FR" sz="1200" dirty="0" err="1"/>
              <a:t>stringbuilder</a:t>
            </a:r>
            <a:endParaRPr lang="fr-FR" sz="1200" dirty="0"/>
          </a:p>
          <a:p>
            <a:pPr>
              <a:lnSpc>
                <a:spcPct val="110000"/>
              </a:lnSpc>
            </a:pPr>
            <a:r>
              <a:rPr lang="fr-FR" sz="1200" dirty="0"/>
              <a:t>Installer la bibliothèque de style </a:t>
            </a:r>
            <a:r>
              <a:rPr lang="fr-FR" sz="1200" dirty="0" err="1"/>
              <a:t>Tailwind</a:t>
            </a:r>
            <a:r>
              <a:rPr lang="fr-FR" sz="1200" dirty="0"/>
              <a:t> CSS :</a:t>
            </a:r>
            <a:br>
              <a:rPr lang="fr-FR" sz="1200" dirty="0"/>
            </a:br>
            <a:r>
              <a:rPr lang="en-US" sz="1200" dirty="0" err="1"/>
              <a:t>npm</a:t>
            </a:r>
            <a:r>
              <a:rPr lang="en-US" sz="1200" dirty="0"/>
              <a:t> install -D </a:t>
            </a:r>
            <a:r>
              <a:rPr lang="en-US" sz="1200" dirty="0" err="1"/>
              <a:t>tailwindcss</a:t>
            </a:r>
            <a:r>
              <a:rPr lang="en-US" sz="1200" dirty="0"/>
              <a:t> </a:t>
            </a:r>
            <a:r>
              <a:rPr lang="en-US" sz="1200" dirty="0" err="1"/>
              <a:t>postcss</a:t>
            </a:r>
            <a:r>
              <a:rPr lang="en-US" sz="1200" dirty="0"/>
              <a:t> </a:t>
            </a:r>
            <a:r>
              <a:rPr lang="en-US" sz="1200" dirty="0" err="1"/>
              <a:t>autoprefixer</a:t>
            </a:r>
            <a:br>
              <a:rPr lang="en-US" sz="1200" dirty="0"/>
            </a:br>
            <a:r>
              <a:rPr lang="fr-FR" sz="1200" dirty="0" err="1"/>
              <a:t>tailwindcss</a:t>
            </a:r>
            <a:r>
              <a:rPr lang="fr-FR" sz="1200" dirty="0"/>
              <a:t> init –p</a:t>
            </a:r>
          </a:p>
          <a:p>
            <a:pPr>
              <a:lnSpc>
                <a:spcPct val="110000"/>
              </a:lnSpc>
            </a:pPr>
            <a:r>
              <a:rPr lang="fr-FR" sz="1200" dirty="0"/>
              <a:t>Ajouter le chemin vers les fichiers de </a:t>
            </a:r>
            <a:r>
              <a:rPr lang="fr-FR" sz="1200" dirty="0" err="1"/>
              <a:t>template</a:t>
            </a:r>
            <a:r>
              <a:rPr lang="fr-FR" sz="1200" dirty="0"/>
              <a:t> de </a:t>
            </a:r>
            <a:r>
              <a:rPr lang="fr-FR" sz="1200" dirty="0" err="1"/>
              <a:t>Tailwind</a:t>
            </a:r>
            <a:r>
              <a:rPr lang="fr-FR" sz="1200" dirty="0"/>
              <a:t> CSS dans tailwind.config.js :</a:t>
            </a:r>
            <a:br>
              <a:rPr lang="fr-FR" sz="1200" dirty="0"/>
            </a:br>
            <a:r>
              <a:rPr lang="fr-FR" sz="1200" dirty="0"/>
              <a:t>content: [ "./src/**/*.{</a:t>
            </a:r>
            <a:r>
              <a:rPr lang="fr-FR" sz="1200" dirty="0" err="1"/>
              <a:t>js,jsx,ts,tsx</a:t>
            </a:r>
            <a:r>
              <a:rPr lang="fr-FR" sz="1200" dirty="0"/>
              <a:t>}", ],</a:t>
            </a:r>
            <a:br>
              <a:rPr lang="fr-FR" sz="1200" dirty="0"/>
            </a:br>
            <a:endParaRPr lang="fr-FR" sz="1200" dirty="0"/>
          </a:p>
          <a:p>
            <a:pPr>
              <a:lnSpc>
                <a:spcPct val="110000"/>
              </a:lnSpc>
            </a:pPr>
            <a:r>
              <a:rPr lang="fr-FR" sz="1200" dirty="0"/>
              <a:t>ATTENTION : le projet doit être nommé en minuscule. </a:t>
            </a:r>
          </a:p>
          <a:p>
            <a:pPr>
              <a:lnSpc>
                <a:spcPct val="110000"/>
              </a:lnSpc>
            </a:pPr>
            <a:r>
              <a:rPr lang="fr-FR" sz="1200" dirty="0"/>
              <a:t>Lancer la compilation de JS : </a:t>
            </a:r>
            <a:br>
              <a:rPr lang="fr-FR" sz="1200" dirty="0"/>
            </a:br>
            <a:r>
              <a:rPr lang="fr-FR" sz="1200" dirty="0" err="1"/>
              <a:t>npm</a:t>
            </a:r>
            <a:r>
              <a:rPr lang="fr-FR" sz="1200" dirty="0"/>
              <a:t> start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E3DA1AA-4BBD-31B3-0380-BB0333A7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C148CC4-EC19-4838-B858-74AAFA5B7351}" type="datetime1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12/15/2022</a:t>
            </a:fld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1708E09F-170D-14D7-B0A7-90CEA3BF6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76A1578-4BAB-8672-0768-2FB5B6E7D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3</a:t>
            </a:fld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3A9EC0F-25F7-7F14-C3E8-968E78CAB8F3}"/>
              </a:ext>
            </a:extLst>
          </p:cNvPr>
          <p:cNvSpPr txBox="1"/>
          <p:nvPr/>
        </p:nvSpPr>
        <p:spPr>
          <a:xfrm>
            <a:off x="5240213" y="174429"/>
            <a:ext cx="6208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Guide installation </a:t>
            </a:r>
            <a:r>
              <a:rPr lang="fr-FR" sz="1200" dirty="0" err="1"/>
              <a:t>Tailwind</a:t>
            </a:r>
            <a:r>
              <a:rPr lang="fr-FR" sz="1200" dirty="0"/>
              <a:t> : </a:t>
            </a:r>
            <a:r>
              <a:rPr lang="fr-FR" sz="1200" dirty="0">
                <a:hlinkClick r:id="rId4"/>
              </a:rPr>
              <a:t>https://tailwindcss.com/docs/guides/create-react-app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070431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F31E48-FBF0-FCDA-3243-FAF47FFF4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7" y="562428"/>
            <a:ext cx="4173416" cy="1257299"/>
          </a:xfrm>
        </p:spPr>
        <p:txBody>
          <a:bodyPr anchor="ctr">
            <a:normAutofit/>
          </a:bodyPr>
          <a:lstStyle/>
          <a:p>
            <a:r>
              <a:rPr lang="fr-FR" dirty="0"/>
              <a:t>Rejoindre le projet Front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94BC37-A54F-B11C-D542-26D24B6A7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7" y="1588550"/>
            <a:ext cx="7336973" cy="5095021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fr-FR" sz="1400" dirty="0"/>
              <a:t>Récupération des répertoires Git :</a:t>
            </a:r>
            <a:br>
              <a:rPr lang="fr-FR" sz="1400" dirty="0"/>
            </a:br>
            <a:r>
              <a:rPr lang="fr-FR" sz="1400" dirty="0"/>
              <a:t>cd /chemin/vers/dossier</a:t>
            </a:r>
            <a:br>
              <a:rPr lang="fr-FR" sz="1400" dirty="0"/>
            </a:br>
            <a:r>
              <a:rPr lang="fr-FR" sz="1400" dirty="0"/>
              <a:t>git clone </a:t>
            </a:r>
            <a:r>
              <a:rPr lang="fr-FR" sz="1400" dirty="0">
                <a:hlinkClick r:id="rId2"/>
              </a:rPr>
              <a:t>https://github.com/RGDayan/Uston-Front.git</a:t>
            </a:r>
            <a:endParaRPr lang="fr-FR" sz="1400" dirty="0"/>
          </a:p>
          <a:p>
            <a:pPr>
              <a:lnSpc>
                <a:spcPct val="110000"/>
              </a:lnSpc>
            </a:pPr>
            <a:r>
              <a:rPr lang="fr-FR" sz="1400" dirty="0"/>
              <a:t>Récupérer les branches secondaires :</a:t>
            </a:r>
            <a:br>
              <a:rPr lang="fr-FR" sz="1400" dirty="0"/>
            </a:br>
            <a:r>
              <a:rPr lang="fr-FR" sz="1400" dirty="0"/>
              <a:t>git </a:t>
            </a:r>
            <a:r>
              <a:rPr lang="fr-FR" sz="1400" dirty="0" err="1"/>
              <a:t>fetch</a:t>
            </a:r>
            <a:r>
              <a:rPr lang="fr-FR" sz="1400" dirty="0"/>
              <a:t> –all</a:t>
            </a:r>
          </a:p>
          <a:p>
            <a:pPr>
              <a:lnSpc>
                <a:spcPct val="110000"/>
              </a:lnSpc>
            </a:pPr>
            <a:r>
              <a:rPr lang="fr-FR" sz="1400" dirty="0"/>
              <a:t>Initialiser NodeJS sur le projet concerné : </a:t>
            </a:r>
            <a:br>
              <a:rPr lang="fr-FR" sz="1400" dirty="0"/>
            </a:br>
            <a:r>
              <a:rPr lang="fr-FR" sz="1400" dirty="0"/>
              <a:t>cd /**/Uston-Front</a:t>
            </a:r>
            <a:br>
              <a:rPr lang="fr-FR" sz="1400" dirty="0"/>
            </a:br>
            <a:r>
              <a:rPr lang="fr-FR" sz="1400" dirty="0" err="1"/>
              <a:t>node</a:t>
            </a:r>
            <a:r>
              <a:rPr lang="fr-FR" sz="1400" dirty="0"/>
              <a:t> –v</a:t>
            </a:r>
            <a:br>
              <a:rPr lang="fr-FR" sz="1400" dirty="0"/>
            </a:br>
            <a:r>
              <a:rPr lang="fr-FR" sz="1400" dirty="0" err="1"/>
              <a:t>npx</a:t>
            </a:r>
            <a:r>
              <a:rPr lang="fr-FR" sz="1400" dirty="0"/>
              <a:t> </a:t>
            </a:r>
            <a:r>
              <a:rPr lang="fr-FR" sz="1400" dirty="0" err="1"/>
              <a:t>create</a:t>
            </a:r>
            <a:r>
              <a:rPr lang="fr-FR" sz="1400" dirty="0"/>
              <a:t>-</a:t>
            </a:r>
            <a:r>
              <a:rPr lang="fr-FR" sz="1400" dirty="0" err="1"/>
              <a:t>react</a:t>
            </a:r>
            <a:r>
              <a:rPr lang="fr-FR" sz="1400" dirty="0"/>
              <a:t>-app .</a:t>
            </a:r>
            <a:br>
              <a:rPr lang="fr-FR" sz="1400" dirty="0"/>
            </a:br>
            <a:r>
              <a:rPr lang="fr-FR" sz="1400" dirty="0" err="1"/>
              <a:t>npm</a:t>
            </a:r>
            <a:r>
              <a:rPr lang="fr-FR" sz="1400" dirty="0"/>
              <a:t> </a:t>
            </a:r>
            <a:r>
              <a:rPr lang="fr-FR" sz="1400" dirty="0" err="1"/>
              <a:t>install</a:t>
            </a:r>
            <a:r>
              <a:rPr lang="fr-FR" sz="1400" dirty="0"/>
              <a:t> </a:t>
            </a:r>
            <a:r>
              <a:rPr lang="fr-FR" sz="1400" dirty="0" err="1"/>
              <a:t>react</a:t>
            </a:r>
            <a:r>
              <a:rPr lang="fr-FR" sz="1400" dirty="0"/>
              <a:t>-router-dom</a:t>
            </a:r>
            <a:br>
              <a:rPr lang="fr-FR" sz="1400" dirty="0"/>
            </a:br>
            <a:r>
              <a:rPr lang="fr-FR" sz="1400" dirty="0" err="1"/>
              <a:t>npm</a:t>
            </a:r>
            <a:r>
              <a:rPr lang="fr-FR" sz="1400" dirty="0"/>
              <a:t> </a:t>
            </a:r>
            <a:r>
              <a:rPr lang="fr-FR" sz="1400" dirty="0" err="1"/>
              <a:t>install</a:t>
            </a:r>
            <a:r>
              <a:rPr lang="fr-FR" sz="1400" dirty="0"/>
              <a:t> </a:t>
            </a:r>
            <a:r>
              <a:rPr lang="fr-FR" sz="1400"/>
              <a:t>stringbuilder</a:t>
            </a:r>
            <a:endParaRPr lang="fr-FR" sz="1400" dirty="0"/>
          </a:p>
          <a:p>
            <a:pPr>
              <a:lnSpc>
                <a:spcPct val="110000"/>
              </a:lnSpc>
            </a:pPr>
            <a:r>
              <a:rPr lang="fr-FR" sz="1400" dirty="0"/>
              <a:t>Installer la bibliothèque de style </a:t>
            </a:r>
            <a:r>
              <a:rPr lang="fr-FR" sz="1400" dirty="0" err="1"/>
              <a:t>Tailwind</a:t>
            </a:r>
            <a:r>
              <a:rPr lang="fr-FR" sz="1400" dirty="0"/>
              <a:t> CSS :</a:t>
            </a:r>
            <a:br>
              <a:rPr lang="fr-FR" sz="1400" dirty="0"/>
            </a:br>
            <a:r>
              <a:rPr lang="en-US" sz="1400" dirty="0" err="1"/>
              <a:t>npm</a:t>
            </a:r>
            <a:r>
              <a:rPr lang="en-US" sz="1400" dirty="0"/>
              <a:t> install -D </a:t>
            </a:r>
            <a:r>
              <a:rPr lang="en-US" sz="1400" dirty="0" err="1"/>
              <a:t>tailwindcss</a:t>
            </a:r>
            <a:r>
              <a:rPr lang="en-US" sz="1400" dirty="0"/>
              <a:t> </a:t>
            </a:r>
            <a:r>
              <a:rPr lang="en-US" sz="1400" dirty="0" err="1"/>
              <a:t>postcss</a:t>
            </a:r>
            <a:r>
              <a:rPr lang="en-US" sz="1400" dirty="0"/>
              <a:t> </a:t>
            </a:r>
            <a:r>
              <a:rPr lang="en-US" sz="1400" dirty="0" err="1"/>
              <a:t>autoprefixer</a:t>
            </a:r>
            <a:br>
              <a:rPr lang="en-US" sz="1400" dirty="0"/>
            </a:br>
            <a:r>
              <a:rPr lang="fr-FR" sz="1400" dirty="0" err="1"/>
              <a:t>tailwindcss</a:t>
            </a:r>
            <a:r>
              <a:rPr lang="fr-FR" sz="1400" dirty="0"/>
              <a:t> init –p</a:t>
            </a:r>
          </a:p>
          <a:p>
            <a:pPr>
              <a:lnSpc>
                <a:spcPct val="110000"/>
              </a:lnSpc>
            </a:pPr>
            <a:r>
              <a:rPr lang="fr-FR" sz="1400" dirty="0"/>
              <a:t>Ajouter le chemin vers les fichiers de </a:t>
            </a:r>
            <a:r>
              <a:rPr lang="fr-FR" sz="1400" dirty="0" err="1"/>
              <a:t>template</a:t>
            </a:r>
            <a:r>
              <a:rPr lang="fr-FR" sz="1400" dirty="0"/>
              <a:t> de </a:t>
            </a:r>
            <a:r>
              <a:rPr lang="fr-FR" sz="1400" dirty="0" err="1"/>
              <a:t>Tailwind</a:t>
            </a:r>
            <a:r>
              <a:rPr lang="fr-FR" sz="1400" dirty="0"/>
              <a:t> CSS dans tailwind.config.js :</a:t>
            </a:r>
            <a:br>
              <a:rPr lang="fr-FR" sz="1400" dirty="0"/>
            </a:br>
            <a:r>
              <a:rPr lang="fr-FR" sz="1400" dirty="0"/>
              <a:t>content: [ "./src/**/*.{</a:t>
            </a:r>
            <a:r>
              <a:rPr lang="fr-FR" sz="1400" dirty="0" err="1"/>
              <a:t>js,jsx,ts,tsx</a:t>
            </a:r>
            <a:r>
              <a:rPr lang="fr-FR" sz="1400" dirty="0"/>
              <a:t>}", ],</a:t>
            </a:r>
          </a:p>
          <a:p>
            <a:pPr>
              <a:lnSpc>
                <a:spcPct val="110000"/>
              </a:lnSpc>
            </a:pPr>
            <a:r>
              <a:rPr lang="fr-FR" sz="1400" dirty="0"/>
              <a:t>ATTENTION : le projet doit être nommé en minuscule. </a:t>
            </a:r>
          </a:p>
          <a:p>
            <a:pPr>
              <a:lnSpc>
                <a:spcPct val="110000"/>
              </a:lnSpc>
            </a:pPr>
            <a:r>
              <a:rPr lang="fr-FR" sz="1400" dirty="0"/>
              <a:t>Lancer la compilation de JS : </a:t>
            </a:r>
            <a:br>
              <a:rPr lang="fr-FR" sz="1400" dirty="0"/>
            </a:br>
            <a:r>
              <a:rPr lang="fr-FR" sz="1400" dirty="0" err="1"/>
              <a:t>npm</a:t>
            </a:r>
            <a:r>
              <a:rPr lang="fr-FR" sz="1400" dirty="0"/>
              <a:t> start</a:t>
            </a:r>
          </a:p>
        </p:txBody>
      </p:sp>
      <p:pic>
        <p:nvPicPr>
          <p:cNvPr id="3074" name="Picture 2" descr="Pourquoi l'Oncle Sam est-il l'un des symboles des Etats-Unis ? - French  Morning US">
            <a:extLst>
              <a:ext uri="{FF2B5EF4-FFF2-40B4-BE49-F238E27FC236}">
                <a16:creationId xmlns:a16="http://schemas.microsoft.com/office/drawing/2014/main" id="{E91002E7-E0F2-51B0-E43F-72CCC0B32E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5" r="12736" b="2"/>
          <a:stretch/>
        </p:blipFill>
        <p:spPr bwMode="auto">
          <a:xfrm>
            <a:off x="6120859" y="882650"/>
            <a:ext cx="5184373" cy="5095021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E3DA1AA-4BBD-31B3-0380-BB0333A7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C148CC4-EC19-4838-B858-74AAFA5B7351}" type="datetime1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12/15/2022</a:t>
            </a:fld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1708E09F-170D-14D7-B0A7-90CEA3BF6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76A1578-4BAB-8672-0768-2FB5B6E7D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4</a:t>
            </a:fld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8B8AD56-8855-64C4-2C07-3BE2C2EF6136}"/>
              </a:ext>
            </a:extLst>
          </p:cNvPr>
          <p:cNvSpPr txBox="1"/>
          <p:nvPr/>
        </p:nvSpPr>
        <p:spPr>
          <a:xfrm>
            <a:off x="5240213" y="174429"/>
            <a:ext cx="6208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Guide installation </a:t>
            </a:r>
            <a:r>
              <a:rPr lang="fr-FR" sz="1200" dirty="0" err="1"/>
              <a:t>Tailwind</a:t>
            </a:r>
            <a:r>
              <a:rPr lang="fr-FR" sz="1200" dirty="0"/>
              <a:t> : </a:t>
            </a:r>
            <a:r>
              <a:rPr lang="fr-FR" sz="1200" dirty="0">
                <a:hlinkClick r:id="rId4"/>
              </a:rPr>
              <a:t>https://tailwindcss.com/docs/guides/create-react-app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699995207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</TotalTime>
  <Words>415</Words>
  <Application>Microsoft Office PowerPoint</Application>
  <PresentationFormat>Grand écran</PresentationFormat>
  <Paragraphs>36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7" baseType="lpstr">
      <vt:lpstr>Arial</vt:lpstr>
      <vt:lpstr>Neue Haas Grotesk Text Pro</vt:lpstr>
      <vt:lpstr>SwellVTI</vt:lpstr>
      <vt:lpstr>Installation du projet Uston</vt:lpstr>
      <vt:lpstr>Initialisation des projets Git</vt:lpstr>
      <vt:lpstr>Initialisation de ReactJS sur Uston-Front</vt:lpstr>
      <vt:lpstr>Rejoindre le projet Front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Installation du projet Uston</dc:title>
  <dc:creator>REISS Tristan</dc:creator>
  <cp:lastModifiedBy>REISS Tristan</cp:lastModifiedBy>
  <cp:revision>13</cp:revision>
  <dcterms:created xsi:type="dcterms:W3CDTF">2022-12-08T12:32:02Z</dcterms:created>
  <dcterms:modified xsi:type="dcterms:W3CDTF">2022-12-15T12:41:28Z</dcterms:modified>
</cp:coreProperties>
</file>