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5" r:id="rId8"/>
    <p:sldId id="262"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Khan" userId="467082f1a1b32e1a" providerId="LiveId" clId="{7FC56E4E-CFED-4A36-B7B3-5E0C1BB535FD}"/>
  </pc:docChgLst>
  <pc:docChgLst>
    <pc:chgData name="Ammar Khan" userId="467082f1a1b32e1a" providerId="LiveId" clId="{DB0DB57E-4EAE-4F57-8488-D5486B794852}"/>
    <pc:docChg chg="undo custSel addSld delSld modSld">
      <pc:chgData name="Ammar Khan" userId="467082f1a1b32e1a" providerId="LiveId" clId="{DB0DB57E-4EAE-4F57-8488-D5486B794852}" dt="2020-08-06T04:36:11.749" v="2103" actId="14100"/>
      <pc:docMkLst>
        <pc:docMk/>
      </pc:docMkLst>
      <pc:sldChg chg="addSp delSp modSp">
        <pc:chgData name="Ammar Khan" userId="467082f1a1b32e1a" providerId="LiveId" clId="{DB0DB57E-4EAE-4F57-8488-D5486B794852}" dt="2020-08-06T04:31:54.836" v="2076" actId="14100"/>
        <pc:sldMkLst>
          <pc:docMk/>
          <pc:sldMk cId="1719901054" sldId="275"/>
        </pc:sldMkLst>
        <pc:picChg chg="add mod">
          <ac:chgData name="Ammar Khan" userId="467082f1a1b32e1a" providerId="LiveId" clId="{DB0DB57E-4EAE-4F57-8488-D5486B794852}" dt="2020-08-06T04:31:54.836" v="2076" actId="14100"/>
          <ac:picMkLst>
            <pc:docMk/>
            <pc:sldMk cId="1719901054" sldId="275"/>
            <ac:picMk id="2" creationId="{5FD46BD9-C30E-4600-8A1D-AF094871CEFF}"/>
          </ac:picMkLst>
        </pc:picChg>
        <pc:picChg chg="del">
          <ac:chgData name="Ammar Khan" userId="467082f1a1b32e1a" providerId="LiveId" clId="{DB0DB57E-4EAE-4F57-8488-D5486B794852}" dt="2020-08-06T04:31:40.937" v="2071" actId="478"/>
          <ac:picMkLst>
            <pc:docMk/>
            <pc:sldMk cId="1719901054" sldId="275"/>
            <ac:picMk id="3" creationId="{A2EDFBBE-0211-4C82-BCD8-FC39C311E042}"/>
          </ac:picMkLst>
        </pc:picChg>
      </pc:sldChg>
      <pc:sldChg chg="addSp delSp modSp">
        <pc:chgData name="Ammar Khan" userId="467082f1a1b32e1a" providerId="LiveId" clId="{DB0DB57E-4EAE-4F57-8488-D5486B794852}" dt="2020-08-06T04:33:43.628" v="2086" actId="14100"/>
        <pc:sldMkLst>
          <pc:docMk/>
          <pc:sldMk cId="233009735" sldId="276"/>
        </pc:sldMkLst>
        <pc:picChg chg="add mod">
          <ac:chgData name="Ammar Khan" userId="467082f1a1b32e1a" providerId="LiveId" clId="{DB0DB57E-4EAE-4F57-8488-D5486B794852}" dt="2020-08-06T04:33:43.628" v="2086" actId="14100"/>
          <ac:picMkLst>
            <pc:docMk/>
            <pc:sldMk cId="233009735" sldId="276"/>
            <ac:picMk id="2" creationId="{8AD4878D-702B-4285-B8E6-51073DAB24CC}"/>
          </ac:picMkLst>
        </pc:picChg>
        <pc:picChg chg="del">
          <ac:chgData name="Ammar Khan" userId="467082f1a1b32e1a" providerId="LiveId" clId="{DB0DB57E-4EAE-4F57-8488-D5486B794852}" dt="2020-08-06T04:33:35.260" v="2082" actId="478"/>
          <ac:picMkLst>
            <pc:docMk/>
            <pc:sldMk cId="233009735" sldId="276"/>
            <ac:picMk id="4" creationId="{A8D672C6-51F9-4041-A6AF-0B23ECAEB0BC}"/>
          </ac:picMkLst>
        </pc:picChg>
      </pc:sldChg>
      <pc:sldChg chg="addSp delSp modSp">
        <pc:chgData name="Ammar Khan" userId="467082f1a1b32e1a" providerId="LiveId" clId="{DB0DB57E-4EAE-4F57-8488-D5486B794852}" dt="2020-08-06T04:32:58.716" v="2081" actId="14100"/>
        <pc:sldMkLst>
          <pc:docMk/>
          <pc:sldMk cId="1398802988" sldId="277"/>
        </pc:sldMkLst>
        <pc:picChg chg="add mod">
          <ac:chgData name="Ammar Khan" userId="467082f1a1b32e1a" providerId="LiveId" clId="{DB0DB57E-4EAE-4F57-8488-D5486B794852}" dt="2020-08-06T04:32:58.716" v="2081" actId="14100"/>
          <ac:picMkLst>
            <pc:docMk/>
            <pc:sldMk cId="1398802988" sldId="277"/>
            <ac:picMk id="2" creationId="{1256F73D-D4BD-4BC6-A570-E131D5A2A09C}"/>
          </ac:picMkLst>
        </pc:picChg>
        <pc:picChg chg="del">
          <ac:chgData name="Ammar Khan" userId="467082f1a1b32e1a" providerId="LiveId" clId="{DB0DB57E-4EAE-4F57-8488-D5486B794852}" dt="2020-08-06T04:32:50.460" v="2077" actId="478"/>
          <ac:picMkLst>
            <pc:docMk/>
            <pc:sldMk cId="1398802988" sldId="277"/>
            <ac:picMk id="4" creationId="{4C972557-6742-4376-AB2D-9DC1C1FE27A0}"/>
          </ac:picMkLst>
        </pc:picChg>
      </pc:sldChg>
      <pc:sldChg chg="addSp delSp modSp">
        <pc:chgData name="Ammar Khan" userId="467082f1a1b32e1a" providerId="LiveId" clId="{DB0DB57E-4EAE-4F57-8488-D5486B794852}" dt="2020-08-06T04:34:31.500" v="2092" actId="14100"/>
        <pc:sldMkLst>
          <pc:docMk/>
          <pc:sldMk cId="2708226167" sldId="278"/>
        </pc:sldMkLst>
        <pc:picChg chg="add mod">
          <ac:chgData name="Ammar Khan" userId="467082f1a1b32e1a" providerId="LiveId" clId="{DB0DB57E-4EAE-4F57-8488-D5486B794852}" dt="2020-08-06T04:34:31.500" v="2092" actId="14100"/>
          <ac:picMkLst>
            <pc:docMk/>
            <pc:sldMk cId="2708226167" sldId="278"/>
            <ac:picMk id="2" creationId="{44AF9C60-6C24-4553-B40F-E00683495F30}"/>
          </ac:picMkLst>
        </pc:picChg>
        <pc:picChg chg="del">
          <ac:chgData name="Ammar Khan" userId="467082f1a1b32e1a" providerId="LiveId" clId="{DB0DB57E-4EAE-4F57-8488-D5486B794852}" dt="2020-08-06T04:34:18.412" v="2087" actId="478"/>
          <ac:picMkLst>
            <pc:docMk/>
            <pc:sldMk cId="2708226167" sldId="278"/>
            <ac:picMk id="4" creationId="{ACB72465-9BE1-4E1E-B023-F880712F05B3}"/>
          </ac:picMkLst>
        </pc:picChg>
      </pc:sldChg>
      <pc:sldChg chg="addSp delSp modSp">
        <pc:chgData name="Ammar Khan" userId="467082f1a1b32e1a" providerId="LiveId" clId="{DB0DB57E-4EAE-4F57-8488-D5486B794852}" dt="2020-08-06T04:35:10.532" v="2097" actId="14100"/>
        <pc:sldMkLst>
          <pc:docMk/>
          <pc:sldMk cId="714248173" sldId="279"/>
        </pc:sldMkLst>
        <pc:picChg chg="add mod">
          <ac:chgData name="Ammar Khan" userId="467082f1a1b32e1a" providerId="LiveId" clId="{DB0DB57E-4EAE-4F57-8488-D5486B794852}" dt="2020-08-06T04:35:10.532" v="2097" actId="14100"/>
          <ac:picMkLst>
            <pc:docMk/>
            <pc:sldMk cId="714248173" sldId="279"/>
            <ac:picMk id="2" creationId="{2530B982-D1BD-4E0C-AA4C-B50E2C9F7B6E}"/>
          </ac:picMkLst>
        </pc:picChg>
        <pc:picChg chg="del">
          <ac:chgData name="Ammar Khan" userId="467082f1a1b32e1a" providerId="LiveId" clId="{DB0DB57E-4EAE-4F57-8488-D5486B794852}" dt="2020-08-06T04:35:01.413" v="2093" actId="478"/>
          <ac:picMkLst>
            <pc:docMk/>
            <pc:sldMk cId="714248173" sldId="279"/>
            <ac:picMk id="6" creationId="{090EDF04-FABD-44E3-8690-97B959BB260B}"/>
          </ac:picMkLst>
        </pc:picChg>
      </pc:sldChg>
      <pc:sldChg chg="addSp delSp modSp">
        <pc:chgData name="Ammar Khan" userId="467082f1a1b32e1a" providerId="LiveId" clId="{DB0DB57E-4EAE-4F57-8488-D5486B794852}" dt="2020-08-06T04:36:11.749" v="2103" actId="14100"/>
        <pc:sldMkLst>
          <pc:docMk/>
          <pc:sldMk cId="4115325102" sldId="280"/>
        </pc:sldMkLst>
        <pc:picChg chg="add mod">
          <ac:chgData name="Ammar Khan" userId="467082f1a1b32e1a" providerId="LiveId" clId="{DB0DB57E-4EAE-4F57-8488-D5486B794852}" dt="2020-08-06T04:36:11.749" v="2103" actId="14100"/>
          <ac:picMkLst>
            <pc:docMk/>
            <pc:sldMk cId="4115325102" sldId="280"/>
            <ac:picMk id="2" creationId="{27D06E00-37AC-4D1D-973A-5EF2DE786B9C}"/>
          </ac:picMkLst>
        </pc:picChg>
        <pc:picChg chg="del">
          <ac:chgData name="Ammar Khan" userId="467082f1a1b32e1a" providerId="LiveId" clId="{DB0DB57E-4EAE-4F57-8488-D5486B794852}" dt="2020-08-06T04:35:55.989" v="2098" actId="478"/>
          <ac:picMkLst>
            <pc:docMk/>
            <pc:sldMk cId="4115325102" sldId="280"/>
            <ac:picMk id="4" creationId="{4605603D-E2AA-4843-8A62-0788C510473C}"/>
          </ac:picMkLst>
        </pc:picChg>
      </pc:sldChg>
      <pc:sldChg chg="delSp modSp new add">
        <pc:chgData name="Ammar Khan" userId="467082f1a1b32e1a" providerId="LiveId" clId="{DB0DB57E-4EAE-4F57-8488-D5486B794852}" dt="2020-08-06T03:58:44.735" v="355"/>
        <pc:sldMkLst>
          <pc:docMk/>
          <pc:sldMk cId="1774673824" sldId="282"/>
        </pc:sldMkLst>
        <pc:spChg chg="mod">
          <ac:chgData name="Ammar Khan" userId="467082f1a1b32e1a" providerId="LiveId" clId="{DB0DB57E-4EAE-4F57-8488-D5486B794852}" dt="2020-08-06T03:55:21.474" v="3" actId="113"/>
          <ac:spMkLst>
            <pc:docMk/>
            <pc:sldMk cId="1774673824" sldId="282"/>
            <ac:spMk id="2" creationId="{67EE83B7-374D-4D2B-B971-E78FA635637C}"/>
          </ac:spMkLst>
        </pc:spChg>
        <pc:spChg chg="mod">
          <ac:chgData name="Ammar Khan" userId="467082f1a1b32e1a" providerId="LiveId" clId="{DB0DB57E-4EAE-4F57-8488-D5486B794852}" dt="2020-08-06T03:58:38.172" v="354" actId="20577"/>
          <ac:spMkLst>
            <pc:docMk/>
            <pc:sldMk cId="1774673824" sldId="282"/>
            <ac:spMk id="3" creationId="{714AAA5C-A0C9-4430-BA54-B1AA56A80A2D}"/>
          </ac:spMkLst>
        </pc:spChg>
        <pc:spChg chg="del">
          <ac:chgData name="Ammar Khan" userId="467082f1a1b32e1a" providerId="LiveId" clId="{DB0DB57E-4EAE-4F57-8488-D5486B794852}" dt="2020-08-06T03:58:44.735" v="355"/>
          <ac:spMkLst>
            <pc:docMk/>
            <pc:sldMk cId="1774673824" sldId="282"/>
            <ac:spMk id="4" creationId="{D4E3BD32-E6A6-429E-B57B-B897708BA8BF}"/>
          </ac:spMkLst>
        </pc:spChg>
      </pc:sldChg>
      <pc:sldChg chg="modSp new add">
        <pc:chgData name="Ammar Khan" userId="467082f1a1b32e1a" providerId="LiveId" clId="{DB0DB57E-4EAE-4F57-8488-D5486B794852}" dt="2020-08-06T04:28:33.629" v="2070" actId="20577"/>
        <pc:sldMkLst>
          <pc:docMk/>
          <pc:sldMk cId="463923559" sldId="283"/>
        </pc:sldMkLst>
        <pc:spChg chg="mod">
          <ac:chgData name="Ammar Khan" userId="467082f1a1b32e1a" providerId="LiveId" clId="{DB0DB57E-4EAE-4F57-8488-D5486B794852}" dt="2020-08-06T03:59:00.528" v="359" actId="113"/>
          <ac:spMkLst>
            <pc:docMk/>
            <pc:sldMk cId="463923559" sldId="283"/>
            <ac:spMk id="2" creationId="{C6F8942E-FDA1-4CB6-94E0-E2B6BB94DD6C}"/>
          </ac:spMkLst>
        </pc:spChg>
        <pc:spChg chg="mod">
          <ac:chgData name="Ammar Khan" userId="467082f1a1b32e1a" providerId="LiveId" clId="{DB0DB57E-4EAE-4F57-8488-D5486B794852}" dt="2020-08-06T04:28:33.629" v="2070" actId="20577"/>
          <ac:spMkLst>
            <pc:docMk/>
            <pc:sldMk cId="463923559" sldId="283"/>
            <ac:spMk id="3" creationId="{C60D1743-37BC-427A-A554-0837F8B08885}"/>
          </ac:spMkLst>
        </pc:spChg>
      </pc:sldChg>
      <pc:sldChg chg="modSp new add">
        <pc:chgData name="Ammar Khan" userId="467082f1a1b32e1a" providerId="LiveId" clId="{DB0DB57E-4EAE-4F57-8488-D5486B794852}" dt="2020-08-06T04:09:23.785" v="1688" actId="20577"/>
        <pc:sldMkLst>
          <pc:docMk/>
          <pc:sldMk cId="1759865577" sldId="284"/>
        </pc:sldMkLst>
        <pc:spChg chg="mod">
          <ac:chgData name="Ammar Khan" userId="467082f1a1b32e1a" providerId="LiveId" clId="{DB0DB57E-4EAE-4F57-8488-D5486B794852}" dt="2020-08-06T04:03:13.758" v="872" actId="5793"/>
          <ac:spMkLst>
            <pc:docMk/>
            <pc:sldMk cId="1759865577" sldId="284"/>
            <ac:spMk id="2" creationId="{C52A9EAE-F813-4435-8A5F-8CF443AD5882}"/>
          </ac:spMkLst>
        </pc:spChg>
        <pc:spChg chg="mod">
          <ac:chgData name="Ammar Khan" userId="467082f1a1b32e1a" providerId="LiveId" clId="{DB0DB57E-4EAE-4F57-8488-D5486B794852}" dt="2020-08-06T04:09:23.785" v="1688" actId="20577"/>
          <ac:spMkLst>
            <pc:docMk/>
            <pc:sldMk cId="1759865577" sldId="284"/>
            <ac:spMk id="3" creationId="{640D33B3-653E-423D-8666-579B096DB76F}"/>
          </ac:spMkLst>
        </pc:spChg>
      </pc:sldChg>
      <pc:sldChg chg="modSp new add del">
        <pc:chgData name="Ammar Khan" userId="467082f1a1b32e1a" providerId="LiveId" clId="{DB0DB57E-4EAE-4F57-8488-D5486B794852}" dt="2020-08-06T04:09:32.574" v="1709" actId="680"/>
        <pc:sldMkLst>
          <pc:docMk/>
          <pc:sldMk cId="1153155400" sldId="285"/>
        </pc:sldMkLst>
        <pc:spChg chg="mod">
          <ac:chgData name="Ammar Khan" userId="467082f1a1b32e1a" providerId="LiveId" clId="{DB0DB57E-4EAE-4F57-8488-D5486B794852}" dt="2020-08-06T04:09:32.384" v="1708" actId="20577"/>
          <ac:spMkLst>
            <pc:docMk/>
            <pc:sldMk cId="1153155400" sldId="285"/>
            <ac:spMk id="2" creationId="{D2FCD633-F309-4164-828E-C1B8200B220F}"/>
          </ac:spMkLst>
        </pc:spChg>
      </pc:sldChg>
      <pc:sldChg chg="modSp new add">
        <pc:chgData name="Ammar Khan" userId="467082f1a1b32e1a" providerId="LiveId" clId="{DB0DB57E-4EAE-4F57-8488-D5486B794852}" dt="2020-08-06T04:27:58.165" v="2018" actId="20577"/>
        <pc:sldMkLst>
          <pc:docMk/>
          <pc:sldMk cId="1372107115" sldId="285"/>
        </pc:sldMkLst>
        <pc:spChg chg="mod">
          <ac:chgData name="Ammar Khan" userId="467082f1a1b32e1a" providerId="LiveId" clId="{DB0DB57E-4EAE-4F57-8488-D5486B794852}" dt="2020-08-06T04:09:41.463" v="1723" actId="5793"/>
          <ac:spMkLst>
            <pc:docMk/>
            <pc:sldMk cId="1372107115" sldId="285"/>
            <ac:spMk id="2" creationId="{19CDC095-C82A-4991-A100-3E7ECF860301}"/>
          </ac:spMkLst>
        </pc:spChg>
        <pc:spChg chg="mod">
          <ac:chgData name="Ammar Khan" userId="467082f1a1b32e1a" providerId="LiveId" clId="{DB0DB57E-4EAE-4F57-8488-D5486B794852}" dt="2020-08-06T04:27:58.165" v="2018" actId="20577"/>
          <ac:spMkLst>
            <pc:docMk/>
            <pc:sldMk cId="1372107115" sldId="285"/>
            <ac:spMk id="3" creationId="{94E0ECC3-1D6A-411F-9AE9-01A02F335F7A}"/>
          </ac:spMkLst>
        </pc:spChg>
      </pc:sldChg>
    </pc:docChg>
  </pc:docChgLst>
  <pc:docChgLst>
    <pc:chgData name="Ammar Khan" userId="467082f1a1b32e1a" providerId="LiveId" clId="{957A656E-7A70-41D8-BC45-B1521A7AD52C}"/>
    <pc:docChg chg="undo custSel addSld delSld modSld">
      <pc:chgData name="Ammar Khan" userId="467082f1a1b32e1a" providerId="LiveId" clId="{957A656E-7A70-41D8-BC45-B1521A7AD52C}" dt="2020-06-01T06:33:24.179" v="2611" actId="5793"/>
      <pc:docMkLst>
        <pc:docMk/>
      </pc:docMkLst>
      <pc:sldChg chg="modSp">
        <pc:chgData name="Ammar Khan" userId="467082f1a1b32e1a" providerId="LiveId" clId="{957A656E-7A70-41D8-BC45-B1521A7AD52C}" dt="2020-06-01T06:04:17.256" v="1672" actId="20577"/>
        <pc:sldMkLst>
          <pc:docMk/>
          <pc:sldMk cId="1035448626" sldId="262"/>
        </pc:sldMkLst>
        <pc:spChg chg="mod">
          <ac:chgData name="Ammar Khan" userId="467082f1a1b32e1a" providerId="LiveId" clId="{957A656E-7A70-41D8-BC45-B1521A7AD52C}" dt="2020-06-01T06:04:17.256" v="1672" actId="20577"/>
          <ac:spMkLst>
            <pc:docMk/>
            <pc:sldMk cId="1035448626" sldId="262"/>
            <ac:spMk id="3" creationId="{1FEF374C-1D14-4B40-8863-301A90D48083}"/>
          </ac:spMkLst>
        </pc:spChg>
      </pc:sldChg>
      <pc:sldChg chg="modSp">
        <pc:chgData name="Ammar Khan" userId="467082f1a1b32e1a" providerId="LiveId" clId="{957A656E-7A70-41D8-BC45-B1521A7AD52C}" dt="2020-06-01T05:39:54.090" v="95" actId="20577"/>
        <pc:sldMkLst>
          <pc:docMk/>
          <pc:sldMk cId="881157109" sldId="265"/>
        </pc:sldMkLst>
        <pc:spChg chg="mod">
          <ac:chgData name="Ammar Khan" userId="467082f1a1b32e1a" providerId="LiveId" clId="{957A656E-7A70-41D8-BC45-B1521A7AD52C}" dt="2020-06-01T05:39:54.090" v="95" actId="20577"/>
          <ac:spMkLst>
            <pc:docMk/>
            <pc:sldMk cId="881157109" sldId="265"/>
            <ac:spMk id="4" creationId="{92E6D160-91F4-4998-B929-177AB36688F2}"/>
          </ac:spMkLst>
        </pc:spChg>
      </pc:sldChg>
      <pc:sldChg chg="modSp add">
        <pc:chgData name="Ammar Khan" userId="467082f1a1b32e1a" providerId="LiveId" clId="{957A656E-7A70-41D8-BC45-B1521A7AD52C}" dt="2020-06-01T05:48:21.018" v="959" actId="20577"/>
        <pc:sldMkLst>
          <pc:docMk/>
          <pc:sldMk cId="1818672080" sldId="266"/>
        </pc:sldMkLst>
        <pc:spChg chg="mod">
          <ac:chgData name="Ammar Khan" userId="467082f1a1b32e1a" providerId="LiveId" clId="{957A656E-7A70-41D8-BC45-B1521A7AD52C}" dt="2020-06-01T05:40:46.904" v="106" actId="20577"/>
          <ac:spMkLst>
            <pc:docMk/>
            <pc:sldMk cId="1818672080" sldId="266"/>
            <ac:spMk id="2" creationId="{9D981D96-A1EA-4DEB-8AD2-88C5E1D6EDFE}"/>
          </ac:spMkLst>
        </pc:spChg>
        <pc:spChg chg="mod">
          <ac:chgData name="Ammar Khan" userId="467082f1a1b32e1a" providerId="LiveId" clId="{957A656E-7A70-41D8-BC45-B1521A7AD52C}" dt="2020-06-01T05:48:21.018" v="959" actId="20577"/>
          <ac:spMkLst>
            <pc:docMk/>
            <pc:sldMk cId="1818672080" sldId="266"/>
            <ac:spMk id="3" creationId="{77316675-3311-40A8-B423-426D5AA8A6BF}"/>
          </ac:spMkLst>
        </pc:spChg>
      </pc:sldChg>
      <pc:sldChg chg="modSp add">
        <pc:chgData name="Ammar Khan" userId="467082f1a1b32e1a" providerId="LiveId" clId="{957A656E-7A70-41D8-BC45-B1521A7AD52C}" dt="2020-06-01T05:59:28.274" v="1546" actId="20577"/>
        <pc:sldMkLst>
          <pc:docMk/>
          <pc:sldMk cId="3092423810" sldId="267"/>
        </pc:sldMkLst>
        <pc:spChg chg="mod">
          <ac:chgData name="Ammar Khan" userId="467082f1a1b32e1a" providerId="LiveId" clId="{957A656E-7A70-41D8-BC45-B1521A7AD52C}" dt="2020-06-01T05:56:03.537" v="988" actId="20577"/>
          <ac:spMkLst>
            <pc:docMk/>
            <pc:sldMk cId="3092423810" sldId="267"/>
            <ac:spMk id="2" creationId="{C67054C2-7FBF-4D56-9E3F-FF3D2CD6C239}"/>
          </ac:spMkLst>
        </pc:spChg>
        <pc:spChg chg="mod">
          <ac:chgData name="Ammar Khan" userId="467082f1a1b32e1a" providerId="LiveId" clId="{957A656E-7A70-41D8-BC45-B1521A7AD52C}" dt="2020-06-01T05:59:28.274" v="1546" actId="20577"/>
          <ac:spMkLst>
            <pc:docMk/>
            <pc:sldMk cId="3092423810" sldId="267"/>
            <ac:spMk id="3" creationId="{1FEF374C-1D14-4B40-8863-301A90D48083}"/>
          </ac:spMkLst>
        </pc:spChg>
      </pc:sldChg>
      <pc:sldChg chg="modSp add">
        <pc:chgData name="Ammar Khan" userId="467082f1a1b32e1a" providerId="LiveId" clId="{957A656E-7A70-41D8-BC45-B1521A7AD52C}" dt="2020-06-01T06:01:36.332" v="1624" actId="14100"/>
        <pc:sldMkLst>
          <pc:docMk/>
          <pc:sldMk cId="3683302114" sldId="268"/>
        </pc:sldMkLst>
        <pc:spChg chg="mod">
          <ac:chgData name="Ammar Khan" userId="467082f1a1b32e1a" providerId="LiveId" clId="{957A656E-7A70-41D8-BC45-B1521A7AD52C}" dt="2020-06-01T06:01:21.603" v="1620" actId="20577"/>
          <ac:spMkLst>
            <pc:docMk/>
            <pc:sldMk cId="3683302114" sldId="268"/>
            <ac:spMk id="2" creationId="{C67054C2-7FBF-4D56-9E3F-FF3D2CD6C239}"/>
          </ac:spMkLst>
        </pc:spChg>
        <pc:spChg chg="mod">
          <ac:chgData name="Ammar Khan" userId="467082f1a1b32e1a" providerId="LiveId" clId="{957A656E-7A70-41D8-BC45-B1521A7AD52C}" dt="2020-06-01T06:01:36.332" v="1624" actId="14100"/>
          <ac:spMkLst>
            <pc:docMk/>
            <pc:sldMk cId="3683302114" sldId="268"/>
            <ac:spMk id="3" creationId="{1FEF374C-1D14-4B40-8863-301A90D48083}"/>
          </ac:spMkLst>
        </pc:spChg>
      </pc:sldChg>
      <pc:sldChg chg="addSp delSp modSp add">
        <pc:chgData name="Ammar Khan" userId="467082f1a1b32e1a" providerId="LiveId" clId="{957A656E-7A70-41D8-BC45-B1521A7AD52C}" dt="2020-06-01T06:06:40.087" v="1712" actId="1076"/>
        <pc:sldMkLst>
          <pc:docMk/>
          <pc:sldMk cId="3930272901" sldId="269"/>
        </pc:sldMkLst>
        <pc:spChg chg="mod">
          <ac:chgData name="Ammar Khan" userId="467082f1a1b32e1a" providerId="LiveId" clId="{957A656E-7A70-41D8-BC45-B1521A7AD52C}" dt="2020-06-01T06:05:02.567" v="1701" actId="20577"/>
          <ac:spMkLst>
            <pc:docMk/>
            <pc:sldMk cId="3930272901" sldId="269"/>
            <ac:spMk id="2" creationId="{C67054C2-7FBF-4D56-9E3F-FF3D2CD6C239}"/>
          </ac:spMkLst>
        </pc:spChg>
        <pc:spChg chg="mod">
          <ac:chgData name="Ammar Khan" userId="467082f1a1b32e1a" providerId="LiveId" clId="{957A656E-7A70-41D8-BC45-B1521A7AD52C}" dt="2020-06-01T06:05:23.310" v="1704" actId="14100"/>
          <ac:spMkLst>
            <pc:docMk/>
            <pc:sldMk cId="3930272901" sldId="269"/>
            <ac:spMk id="3" creationId="{1FEF374C-1D14-4B40-8863-301A90D48083}"/>
          </ac:spMkLst>
        </pc:spChg>
        <pc:spChg chg="add mod">
          <ac:chgData name="Ammar Khan" userId="467082f1a1b32e1a" providerId="LiveId" clId="{957A656E-7A70-41D8-BC45-B1521A7AD52C}" dt="2020-06-01T06:05:23.310" v="1704" actId="14100"/>
          <ac:spMkLst>
            <pc:docMk/>
            <pc:sldMk cId="3930272901" sldId="269"/>
            <ac:spMk id="4" creationId="{B778880C-2F1F-48D9-B8C2-3020E42A3CF6}"/>
          </ac:spMkLst>
        </pc:spChg>
        <pc:graphicFrameChg chg="add del mod">
          <ac:chgData name="Ammar Khan" userId="467082f1a1b32e1a" providerId="LiveId" clId="{957A656E-7A70-41D8-BC45-B1521A7AD52C}" dt="2020-06-01T06:06:24.777" v="1710" actId="478"/>
          <ac:graphicFrameMkLst>
            <pc:docMk/>
            <pc:sldMk cId="3930272901" sldId="269"/>
            <ac:graphicFrameMk id="5" creationId="{F870EA9D-5388-430D-BA37-DC3B87F8063A}"/>
          </ac:graphicFrameMkLst>
        </pc:graphicFrameChg>
        <pc:picChg chg="add mod">
          <ac:chgData name="Ammar Khan" userId="467082f1a1b32e1a" providerId="LiveId" clId="{957A656E-7A70-41D8-BC45-B1521A7AD52C}" dt="2020-06-01T06:06:40.087" v="1712" actId="1076"/>
          <ac:picMkLst>
            <pc:docMk/>
            <pc:sldMk cId="3930272901" sldId="269"/>
            <ac:picMk id="7" creationId="{1A71C3F9-0C21-40B3-8AF5-8E96DC9F238A}"/>
          </ac:picMkLst>
        </pc:picChg>
      </pc:sldChg>
      <pc:sldChg chg="addSp delSp modSp add">
        <pc:chgData name="Ammar Khan" userId="467082f1a1b32e1a" providerId="LiveId" clId="{957A656E-7A70-41D8-BC45-B1521A7AD52C}" dt="2020-06-01T06:10:19.675" v="1781" actId="1076"/>
        <pc:sldMkLst>
          <pc:docMk/>
          <pc:sldMk cId="2001663533" sldId="270"/>
        </pc:sldMkLst>
        <pc:spChg chg="mod">
          <ac:chgData name="Ammar Khan" userId="467082f1a1b32e1a" providerId="LiveId" clId="{957A656E-7A70-41D8-BC45-B1521A7AD52C}" dt="2020-06-01T06:07:44.229" v="1771" actId="20577"/>
          <ac:spMkLst>
            <pc:docMk/>
            <pc:sldMk cId="2001663533" sldId="270"/>
            <ac:spMk id="2" creationId="{C67054C2-7FBF-4D56-9E3F-FF3D2CD6C239}"/>
          </ac:spMkLst>
        </pc:spChg>
        <pc:spChg chg="add del mod">
          <ac:chgData name="Ammar Khan" userId="467082f1a1b32e1a" providerId="LiveId" clId="{957A656E-7A70-41D8-BC45-B1521A7AD52C}" dt="2020-06-01T06:07:59.552" v="1778"/>
          <ac:spMkLst>
            <pc:docMk/>
            <pc:sldMk cId="2001663533" sldId="270"/>
            <ac:spMk id="5" creationId="{F4CCBF08-FB19-401B-89AE-B661EE6D5BAC}"/>
          </ac:spMkLst>
        </pc:spChg>
        <pc:graphicFrameChg chg="add del mod">
          <ac:chgData name="Ammar Khan" userId="467082f1a1b32e1a" providerId="LiveId" clId="{957A656E-7A70-41D8-BC45-B1521A7AD52C}" dt="2020-06-01T06:07:59.552" v="1778"/>
          <ac:graphicFrameMkLst>
            <pc:docMk/>
            <pc:sldMk cId="2001663533" sldId="270"/>
            <ac:graphicFrameMk id="6" creationId="{B60BC244-A0C9-40EB-B530-A00DE6F1C774}"/>
          </ac:graphicFrameMkLst>
        </pc:graphicFrameChg>
        <pc:picChg chg="del">
          <ac:chgData name="Ammar Khan" userId="467082f1a1b32e1a" providerId="LiveId" clId="{957A656E-7A70-41D8-BC45-B1521A7AD52C}" dt="2020-06-01T06:07:45.867" v="1772" actId="478"/>
          <ac:picMkLst>
            <pc:docMk/>
            <pc:sldMk cId="2001663533" sldId="270"/>
            <ac:picMk id="7" creationId="{1A71C3F9-0C21-40B3-8AF5-8E96DC9F238A}"/>
          </ac:picMkLst>
        </pc:picChg>
        <pc:picChg chg="add mod">
          <ac:chgData name="Ammar Khan" userId="467082f1a1b32e1a" providerId="LiveId" clId="{957A656E-7A70-41D8-BC45-B1521A7AD52C}" dt="2020-06-01T06:10:19.675" v="1781" actId="1076"/>
          <ac:picMkLst>
            <pc:docMk/>
            <pc:sldMk cId="2001663533" sldId="270"/>
            <ac:picMk id="9" creationId="{46A7A548-56ED-4AFA-A473-C1D2BC23EEED}"/>
          </ac:picMkLst>
        </pc:picChg>
      </pc:sldChg>
      <pc:sldChg chg="modSp new add">
        <pc:chgData name="Ammar Khan" userId="467082f1a1b32e1a" providerId="LiveId" clId="{957A656E-7A70-41D8-BC45-B1521A7AD52C}" dt="2020-06-01T06:13:12.922" v="2025" actId="20577"/>
        <pc:sldMkLst>
          <pc:docMk/>
          <pc:sldMk cId="2313563623" sldId="271"/>
        </pc:sldMkLst>
        <pc:spChg chg="mod">
          <ac:chgData name="Ammar Khan" userId="467082f1a1b32e1a" providerId="LiveId" clId="{957A656E-7A70-41D8-BC45-B1521A7AD52C}" dt="2020-06-01T06:11:37.889" v="1800" actId="20577"/>
          <ac:spMkLst>
            <pc:docMk/>
            <pc:sldMk cId="2313563623" sldId="271"/>
            <ac:spMk id="2" creationId="{017AF9A0-09BC-44BB-834C-08AC9F3C383E}"/>
          </ac:spMkLst>
        </pc:spChg>
        <pc:spChg chg="mod">
          <ac:chgData name="Ammar Khan" userId="467082f1a1b32e1a" providerId="LiveId" clId="{957A656E-7A70-41D8-BC45-B1521A7AD52C}" dt="2020-06-01T06:13:12.922" v="2025" actId="20577"/>
          <ac:spMkLst>
            <pc:docMk/>
            <pc:sldMk cId="2313563623" sldId="271"/>
            <ac:spMk id="3" creationId="{8D6CFF9A-4A72-498C-8137-577E810785FF}"/>
          </ac:spMkLst>
        </pc:spChg>
      </pc:sldChg>
      <pc:sldChg chg="addSp delSp modSp add">
        <pc:chgData name="Ammar Khan" userId="467082f1a1b32e1a" providerId="LiveId" clId="{957A656E-7A70-41D8-BC45-B1521A7AD52C}" dt="2020-06-01T06:17:21.171" v="2102" actId="14100"/>
        <pc:sldMkLst>
          <pc:docMk/>
          <pc:sldMk cId="2585413916" sldId="272"/>
        </pc:sldMkLst>
        <pc:spChg chg="del mod">
          <ac:chgData name="Ammar Khan" userId="467082f1a1b32e1a" providerId="LiveId" clId="{957A656E-7A70-41D8-BC45-B1521A7AD52C}" dt="2020-06-01T06:16:48.483" v="2074" actId="478"/>
          <ac:spMkLst>
            <pc:docMk/>
            <pc:sldMk cId="2585413916" sldId="272"/>
            <ac:spMk id="2" creationId="{017AF9A0-09BC-44BB-834C-08AC9F3C383E}"/>
          </ac:spMkLst>
        </pc:spChg>
        <pc:spChg chg="del mod">
          <ac:chgData name="Ammar Khan" userId="467082f1a1b32e1a" providerId="LiveId" clId="{957A656E-7A70-41D8-BC45-B1521A7AD52C}" dt="2020-06-01T06:13:44.910" v="2058" actId="478"/>
          <ac:spMkLst>
            <pc:docMk/>
            <pc:sldMk cId="2585413916" sldId="272"/>
            <ac:spMk id="3" creationId="{8D6CFF9A-4A72-498C-8137-577E810785FF}"/>
          </ac:spMkLst>
        </pc:spChg>
        <pc:spChg chg="add del">
          <ac:chgData name="Ammar Khan" userId="467082f1a1b32e1a" providerId="LiveId" clId="{957A656E-7A70-41D8-BC45-B1521A7AD52C}" dt="2020-06-01T06:13:56.032" v="2060"/>
          <ac:spMkLst>
            <pc:docMk/>
            <pc:sldMk cId="2585413916" sldId="272"/>
            <ac:spMk id="4" creationId="{294E2829-537E-4CB1-9622-E1FD6417A1B3}"/>
          </ac:spMkLst>
        </pc:spChg>
        <pc:spChg chg="add mod">
          <ac:chgData name="Ammar Khan" userId="467082f1a1b32e1a" providerId="LiveId" clId="{957A656E-7A70-41D8-BC45-B1521A7AD52C}" dt="2020-06-01T06:17:18.107" v="2101" actId="113"/>
          <ac:spMkLst>
            <pc:docMk/>
            <pc:sldMk cId="2585413916" sldId="272"/>
            <ac:spMk id="9" creationId="{00859BE3-248A-424F-90DC-85053D580443}"/>
          </ac:spMkLst>
        </pc:spChg>
        <pc:graphicFrameChg chg="add del">
          <ac:chgData name="Ammar Khan" userId="467082f1a1b32e1a" providerId="LiveId" clId="{957A656E-7A70-41D8-BC45-B1521A7AD52C}" dt="2020-06-01T06:13:56.032" v="2060"/>
          <ac:graphicFrameMkLst>
            <pc:docMk/>
            <pc:sldMk cId="2585413916" sldId="272"/>
            <ac:graphicFrameMk id="5" creationId="{4182D15F-B354-47E3-889D-9271D1C84E6F}"/>
          </ac:graphicFrameMkLst>
        </pc:graphicFrameChg>
        <pc:picChg chg="add del mod">
          <ac:chgData name="Ammar Khan" userId="467082f1a1b32e1a" providerId="LiveId" clId="{957A656E-7A70-41D8-BC45-B1521A7AD52C}" dt="2020-06-01T06:15:45.515" v="2064" actId="478"/>
          <ac:picMkLst>
            <pc:docMk/>
            <pc:sldMk cId="2585413916" sldId="272"/>
            <ac:picMk id="6" creationId="{014ECBDD-518D-4DF0-9C9F-3BA75C39C83E}"/>
          </ac:picMkLst>
        </pc:picChg>
        <pc:picChg chg="add mod">
          <ac:chgData name="Ammar Khan" userId="467082f1a1b32e1a" providerId="LiveId" clId="{957A656E-7A70-41D8-BC45-B1521A7AD52C}" dt="2020-06-01T06:17:21.171" v="2102" actId="14100"/>
          <ac:picMkLst>
            <pc:docMk/>
            <pc:sldMk cId="2585413916" sldId="272"/>
            <ac:picMk id="8" creationId="{6989FCCA-541C-4744-965E-C71D529A203E}"/>
          </ac:picMkLst>
        </pc:picChg>
      </pc:sldChg>
      <pc:sldChg chg="addSp delSp modSp add">
        <pc:chgData name="Ammar Khan" userId="467082f1a1b32e1a" providerId="LiveId" clId="{957A656E-7A70-41D8-BC45-B1521A7AD52C}" dt="2020-06-01T06:18:29.874" v="2137" actId="14100"/>
        <pc:sldMkLst>
          <pc:docMk/>
          <pc:sldMk cId="2638447952" sldId="273"/>
        </pc:sldMkLst>
        <pc:spChg chg="mod">
          <ac:chgData name="Ammar Khan" userId="467082f1a1b32e1a" providerId="LiveId" clId="{957A656E-7A70-41D8-BC45-B1521A7AD52C}" dt="2020-06-01T06:18:02.194" v="2131" actId="20577"/>
          <ac:spMkLst>
            <pc:docMk/>
            <pc:sldMk cId="2638447952" sldId="273"/>
            <ac:spMk id="2" creationId="{C67054C2-7FBF-4D56-9E3F-FF3D2CD6C239}"/>
          </ac:spMkLst>
        </pc:spChg>
        <pc:spChg chg="add">
          <ac:chgData name="Ammar Khan" userId="467082f1a1b32e1a" providerId="LiveId" clId="{957A656E-7A70-41D8-BC45-B1521A7AD52C}" dt="2020-06-01T06:18:17.072" v="2133"/>
          <ac:spMkLst>
            <pc:docMk/>
            <pc:sldMk cId="2638447952" sldId="273"/>
            <ac:spMk id="5" creationId="{6FC47922-0D80-4B12-861D-4C2C025B6A51}"/>
          </ac:spMkLst>
        </pc:spChg>
        <pc:graphicFrameChg chg="add mod">
          <ac:chgData name="Ammar Khan" userId="467082f1a1b32e1a" providerId="LiveId" clId="{957A656E-7A70-41D8-BC45-B1521A7AD52C}" dt="2020-06-01T06:18:29.874" v="2137" actId="14100"/>
          <ac:graphicFrameMkLst>
            <pc:docMk/>
            <pc:sldMk cId="2638447952" sldId="273"/>
            <ac:graphicFrameMk id="6" creationId="{5B9DD7FD-D4E0-49C9-AB73-1ED07D6684EA}"/>
          </ac:graphicFrameMkLst>
        </pc:graphicFrameChg>
        <pc:picChg chg="del">
          <ac:chgData name="Ammar Khan" userId="467082f1a1b32e1a" providerId="LiveId" clId="{957A656E-7A70-41D8-BC45-B1521A7AD52C}" dt="2020-06-01T06:18:15.513" v="2132" actId="478"/>
          <ac:picMkLst>
            <pc:docMk/>
            <pc:sldMk cId="2638447952" sldId="273"/>
            <ac:picMk id="9" creationId="{46A7A548-56ED-4AFA-A473-C1D2BC23EEED}"/>
          </ac:picMkLst>
        </pc:picChg>
      </pc:sldChg>
      <pc:sldChg chg="modSp add">
        <pc:chgData name="Ammar Khan" userId="467082f1a1b32e1a" providerId="LiveId" clId="{957A656E-7A70-41D8-BC45-B1521A7AD52C}" dt="2020-06-01T06:21:16.568" v="2449" actId="20577"/>
        <pc:sldMkLst>
          <pc:docMk/>
          <pc:sldMk cId="1876903121" sldId="274"/>
        </pc:sldMkLst>
        <pc:spChg chg="mod">
          <ac:chgData name="Ammar Khan" userId="467082f1a1b32e1a" providerId="LiveId" clId="{957A656E-7A70-41D8-BC45-B1521A7AD52C}" dt="2020-06-01T06:19:32.253" v="2176" actId="313"/>
          <ac:spMkLst>
            <pc:docMk/>
            <pc:sldMk cId="1876903121" sldId="274"/>
            <ac:spMk id="2" creationId="{017AF9A0-09BC-44BB-834C-08AC9F3C383E}"/>
          </ac:spMkLst>
        </pc:spChg>
        <pc:spChg chg="mod">
          <ac:chgData name="Ammar Khan" userId="467082f1a1b32e1a" providerId="LiveId" clId="{957A656E-7A70-41D8-BC45-B1521A7AD52C}" dt="2020-06-01T06:21:16.568" v="2449" actId="20577"/>
          <ac:spMkLst>
            <pc:docMk/>
            <pc:sldMk cId="1876903121" sldId="274"/>
            <ac:spMk id="3" creationId="{8D6CFF9A-4A72-498C-8137-577E810785FF}"/>
          </ac:spMkLst>
        </pc:spChg>
      </pc:sldChg>
      <pc:sldChg chg="addSp delSp modSp add">
        <pc:chgData name="Ammar Khan" userId="467082f1a1b32e1a" providerId="LiveId" clId="{957A656E-7A70-41D8-BC45-B1521A7AD52C}" dt="2020-06-01T06:23:00.983" v="2469" actId="14100"/>
        <pc:sldMkLst>
          <pc:docMk/>
          <pc:sldMk cId="1719901054" sldId="275"/>
        </pc:sldMkLst>
        <pc:spChg chg="mod">
          <ac:chgData name="Ammar Khan" userId="467082f1a1b32e1a" providerId="LiveId" clId="{957A656E-7A70-41D8-BC45-B1521A7AD52C}" dt="2020-06-01T06:22:36.014" v="2464" actId="20577"/>
          <ac:spMkLst>
            <pc:docMk/>
            <pc:sldMk cId="1719901054" sldId="275"/>
            <ac:spMk id="9" creationId="{00859BE3-248A-424F-90DC-85053D580443}"/>
          </ac:spMkLst>
        </pc:spChg>
        <pc:picChg chg="add mod">
          <ac:chgData name="Ammar Khan" userId="467082f1a1b32e1a" providerId="LiveId" clId="{957A656E-7A70-41D8-BC45-B1521A7AD52C}" dt="2020-06-01T06:23:00.983" v="2469" actId="14100"/>
          <ac:picMkLst>
            <pc:docMk/>
            <pc:sldMk cId="1719901054" sldId="275"/>
            <ac:picMk id="3" creationId="{A2EDFBBE-0211-4C82-BCD8-FC39C311E042}"/>
          </ac:picMkLst>
        </pc:picChg>
        <pc:picChg chg="del">
          <ac:chgData name="Ammar Khan" userId="467082f1a1b32e1a" providerId="LiveId" clId="{957A656E-7A70-41D8-BC45-B1521A7AD52C}" dt="2020-06-01T06:22:49.132" v="2467" actId="478"/>
          <ac:picMkLst>
            <pc:docMk/>
            <pc:sldMk cId="1719901054" sldId="275"/>
            <ac:picMk id="8" creationId="{6989FCCA-541C-4744-965E-C71D529A203E}"/>
          </ac:picMkLst>
        </pc:picChg>
      </pc:sldChg>
      <pc:sldChg chg="addSp delSp modSp add">
        <pc:chgData name="Ammar Khan" userId="467082f1a1b32e1a" providerId="LiveId" clId="{957A656E-7A70-41D8-BC45-B1521A7AD52C}" dt="2020-06-01T06:27:24.426" v="2504" actId="14100"/>
        <pc:sldMkLst>
          <pc:docMk/>
          <pc:sldMk cId="233009735" sldId="276"/>
        </pc:sldMkLst>
        <pc:spChg chg="mod">
          <ac:chgData name="Ammar Khan" userId="467082f1a1b32e1a" providerId="LiveId" clId="{957A656E-7A70-41D8-BC45-B1521A7AD52C}" dt="2020-06-01T06:26:48.193" v="2489" actId="20577"/>
          <ac:spMkLst>
            <pc:docMk/>
            <pc:sldMk cId="233009735" sldId="276"/>
            <ac:spMk id="9" creationId="{00859BE3-248A-424F-90DC-85053D580443}"/>
          </ac:spMkLst>
        </pc:spChg>
        <pc:picChg chg="add mod">
          <ac:chgData name="Ammar Khan" userId="467082f1a1b32e1a" providerId="LiveId" clId="{957A656E-7A70-41D8-BC45-B1521A7AD52C}" dt="2020-06-01T06:27:24.426" v="2504" actId="14100"/>
          <ac:picMkLst>
            <pc:docMk/>
            <pc:sldMk cId="233009735" sldId="276"/>
            <ac:picMk id="4" creationId="{A8D672C6-51F9-4041-A6AF-0B23ECAEB0BC}"/>
          </ac:picMkLst>
        </pc:picChg>
        <pc:picChg chg="del">
          <ac:chgData name="Ammar Khan" userId="467082f1a1b32e1a" providerId="LiveId" clId="{957A656E-7A70-41D8-BC45-B1521A7AD52C}" dt="2020-06-01T06:26:23.761" v="2470" actId="478"/>
          <ac:picMkLst>
            <pc:docMk/>
            <pc:sldMk cId="233009735" sldId="276"/>
            <ac:picMk id="8" creationId="{6989FCCA-541C-4744-965E-C71D529A203E}"/>
          </ac:picMkLst>
        </pc:picChg>
      </pc:sldChg>
      <pc:sldChg chg="addSp delSp modSp add">
        <pc:chgData name="Ammar Khan" userId="467082f1a1b32e1a" providerId="LiveId" clId="{957A656E-7A70-41D8-BC45-B1521A7AD52C}" dt="2020-06-01T06:27:29.633" v="2505" actId="14100"/>
        <pc:sldMkLst>
          <pc:docMk/>
          <pc:sldMk cId="1398802988" sldId="277"/>
        </pc:sldMkLst>
        <pc:spChg chg="mod">
          <ac:chgData name="Ammar Khan" userId="467082f1a1b32e1a" providerId="LiveId" clId="{957A656E-7A70-41D8-BC45-B1521A7AD52C}" dt="2020-06-01T06:27:17.377" v="2503" actId="20577"/>
          <ac:spMkLst>
            <pc:docMk/>
            <pc:sldMk cId="1398802988" sldId="277"/>
            <ac:spMk id="9" creationId="{00859BE3-248A-424F-90DC-85053D580443}"/>
          </ac:spMkLst>
        </pc:spChg>
        <pc:picChg chg="add mod">
          <ac:chgData name="Ammar Khan" userId="467082f1a1b32e1a" providerId="LiveId" clId="{957A656E-7A70-41D8-BC45-B1521A7AD52C}" dt="2020-06-01T06:27:29.633" v="2505" actId="14100"/>
          <ac:picMkLst>
            <pc:docMk/>
            <pc:sldMk cId="1398802988" sldId="277"/>
            <ac:picMk id="4" creationId="{4C972557-6742-4376-AB2D-9DC1C1FE27A0}"/>
          </ac:picMkLst>
        </pc:picChg>
        <pc:picChg chg="del">
          <ac:chgData name="Ammar Khan" userId="467082f1a1b32e1a" providerId="LiveId" clId="{957A656E-7A70-41D8-BC45-B1521A7AD52C}" dt="2020-06-01T06:26:52.927" v="2490" actId="478"/>
          <ac:picMkLst>
            <pc:docMk/>
            <pc:sldMk cId="1398802988" sldId="277"/>
            <ac:picMk id="8" creationId="{6989FCCA-541C-4744-965E-C71D529A203E}"/>
          </ac:picMkLst>
        </pc:picChg>
      </pc:sldChg>
      <pc:sldChg chg="addSp delSp modSp add">
        <pc:chgData name="Ammar Khan" userId="467082f1a1b32e1a" providerId="LiveId" clId="{957A656E-7A70-41D8-BC45-B1521A7AD52C}" dt="2020-06-01T06:27:59.397" v="2527" actId="313"/>
        <pc:sldMkLst>
          <pc:docMk/>
          <pc:sldMk cId="2708226167" sldId="278"/>
        </pc:sldMkLst>
        <pc:spChg chg="mod">
          <ac:chgData name="Ammar Khan" userId="467082f1a1b32e1a" providerId="LiveId" clId="{957A656E-7A70-41D8-BC45-B1521A7AD52C}" dt="2020-06-01T06:27:59.397" v="2527" actId="313"/>
          <ac:spMkLst>
            <pc:docMk/>
            <pc:sldMk cId="2708226167" sldId="278"/>
            <ac:spMk id="9" creationId="{00859BE3-248A-424F-90DC-85053D580443}"/>
          </ac:spMkLst>
        </pc:spChg>
        <pc:picChg chg="add mod">
          <ac:chgData name="Ammar Khan" userId="467082f1a1b32e1a" providerId="LiveId" clId="{957A656E-7A70-41D8-BC45-B1521A7AD52C}" dt="2020-06-01T06:27:49.834" v="2509" actId="14100"/>
          <ac:picMkLst>
            <pc:docMk/>
            <pc:sldMk cId="2708226167" sldId="278"/>
            <ac:picMk id="4" creationId="{ACB72465-9BE1-4E1E-B023-F880712F05B3}"/>
          </ac:picMkLst>
        </pc:picChg>
        <pc:picChg chg="del">
          <ac:chgData name="Ammar Khan" userId="467082f1a1b32e1a" providerId="LiveId" clId="{957A656E-7A70-41D8-BC45-B1521A7AD52C}" dt="2020-06-01T06:27:40.503" v="2506" actId="478"/>
          <ac:picMkLst>
            <pc:docMk/>
            <pc:sldMk cId="2708226167" sldId="278"/>
            <ac:picMk id="8" creationId="{6989FCCA-541C-4744-965E-C71D529A203E}"/>
          </ac:picMkLst>
        </pc:picChg>
      </pc:sldChg>
      <pc:sldChg chg="addSp delSp modSp add">
        <pc:chgData name="Ammar Khan" userId="467082f1a1b32e1a" providerId="LiveId" clId="{957A656E-7A70-41D8-BC45-B1521A7AD52C}" dt="2020-06-01T06:29:09.032" v="2553" actId="14100"/>
        <pc:sldMkLst>
          <pc:docMk/>
          <pc:sldMk cId="714248173" sldId="279"/>
        </pc:sldMkLst>
        <pc:spChg chg="mod">
          <ac:chgData name="Ammar Khan" userId="467082f1a1b32e1a" providerId="LiveId" clId="{957A656E-7A70-41D8-BC45-B1521A7AD52C}" dt="2020-06-01T06:28:32.998" v="2548" actId="20577"/>
          <ac:spMkLst>
            <pc:docMk/>
            <pc:sldMk cId="714248173" sldId="279"/>
            <ac:spMk id="9" creationId="{00859BE3-248A-424F-90DC-85053D580443}"/>
          </ac:spMkLst>
        </pc:spChg>
        <pc:picChg chg="add del mod">
          <ac:chgData name="Ammar Khan" userId="467082f1a1b32e1a" providerId="LiveId" clId="{957A656E-7A70-41D8-BC45-B1521A7AD52C}" dt="2020-06-01T06:28:41.526" v="2549" actId="478"/>
          <ac:picMkLst>
            <pc:docMk/>
            <pc:sldMk cId="714248173" sldId="279"/>
            <ac:picMk id="4" creationId="{329AB7AE-B10A-48D4-8794-3CC0EBF4E5DC}"/>
          </ac:picMkLst>
        </pc:picChg>
        <pc:picChg chg="add">
          <ac:chgData name="Ammar Khan" userId="467082f1a1b32e1a" providerId="LiveId" clId="{957A656E-7A70-41D8-BC45-B1521A7AD52C}" dt="2020-06-01T06:28:51.750" v="2550"/>
          <ac:picMkLst>
            <pc:docMk/>
            <pc:sldMk cId="714248173" sldId="279"/>
            <ac:picMk id="5" creationId="{5E54E21B-9BC9-431E-B20D-0D35DCDF38E1}"/>
          </ac:picMkLst>
        </pc:picChg>
        <pc:picChg chg="add mod">
          <ac:chgData name="Ammar Khan" userId="467082f1a1b32e1a" providerId="LiveId" clId="{957A656E-7A70-41D8-BC45-B1521A7AD52C}" dt="2020-06-01T06:29:09.032" v="2553" actId="14100"/>
          <ac:picMkLst>
            <pc:docMk/>
            <pc:sldMk cId="714248173" sldId="279"/>
            <ac:picMk id="6" creationId="{090EDF04-FABD-44E3-8690-97B959BB260B}"/>
          </ac:picMkLst>
        </pc:picChg>
        <pc:picChg chg="del">
          <ac:chgData name="Ammar Khan" userId="467082f1a1b32e1a" providerId="LiveId" clId="{957A656E-7A70-41D8-BC45-B1521A7AD52C}" dt="2020-06-01T06:28:08.446" v="2528" actId="478"/>
          <ac:picMkLst>
            <pc:docMk/>
            <pc:sldMk cId="714248173" sldId="279"/>
            <ac:picMk id="8" creationId="{6989FCCA-541C-4744-965E-C71D529A203E}"/>
          </ac:picMkLst>
        </pc:picChg>
      </pc:sldChg>
      <pc:sldChg chg="addSp delSp modSp add">
        <pc:chgData name="Ammar Khan" userId="467082f1a1b32e1a" providerId="LiveId" clId="{957A656E-7A70-41D8-BC45-B1521A7AD52C}" dt="2020-06-01T06:29:46.313" v="2571" actId="20577"/>
        <pc:sldMkLst>
          <pc:docMk/>
          <pc:sldMk cId="4115325102" sldId="280"/>
        </pc:sldMkLst>
        <pc:spChg chg="mod">
          <ac:chgData name="Ammar Khan" userId="467082f1a1b32e1a" providerId="LiveId" clId="{957A656E-7A70-41D8-BC45-B1521A7AD52C}" dt="2020-06-01T06:29:46.313" v="2571" actId="20577"/>
          <ac:spMkLst>
            <pc:docMk/>
            <pc:sldMk cId="4115325102" sldId="280"/>
            <ac:spMk id="9" creationId="{00859BE3-248A-424F-90DC-85053D580443}"/>
          </ac:spMkLst>
        </pc:spChg>
        <pc:picChg chg="add mod">
          <ac:chgData name="Ammar Khan" userId="467082f1a1b32e1a" providerId="LiveId" clId="{957A656E-7A70-41D8-BC45-B1521A7AD52C}" dt="2020-06-01T06:29:40.127" v="2558" actId="14100"/>
          <ac:picMkLst>
            <pc:docMk/>
            <pc:sldMk cId="4115325102" sldId="280"/>
            <ac:picMk id="4" creationId="{4605603D-E2AA-4843-8A62-0788C510473C}"/>
          </ac:picMkLst>
        </pc:picChg>
        <pc:picChg chg="del">
          <ac:chgData name="Ammar Khan" userId="467082f1a1b32e1a" providerId="LiveId" clId="{957A656E-7A70-41D8-BC45-B1521A7AD52C}" dt="2020-06-01T06:29:21.087" v="2555" actId="478"/>
          <ac:picMkLst>
            <pc:docMk/>
            <pc:sldMk cId="4115325102" sldId="280"/>
            <ac:picMk id="6" creationId="{090EDF04-FABD-44E3-8690-97B959BB260B}"/>
          </ac:picMkLst>
        </pc:picChg>
      </pc:sldChg>
      <pc:sldChg chg="modSp add">
        <pc:chgData name="Ammar Khan" userId="467082f1a1b32e1a" providerId="LiveId" clId="{957A656E-7A70-41D8-BC45-B1521A7AD52C}" dt="2020-06-01T06:33:24.179" v="2611" actId="5793"/>
        <pc:sldMkLst>
          <pc:docMk/>
          <pc:sldMk cId="1680536150" sldId="281"/>
        </pc:sldMkLst>
        <pc:spChg chg="mod">
          <ac:chgData name="Ammar Khan" userId="467082f1a1b32e1a" providerId="LiveId" clId="{957A656E-7A70-41D8-BC45-B1521A7AD52C}" dt="2020-06-01T06:30:19.157" v="2602" actId="20577"/>
          <ac:spMkLst>
            <pc:docMk/>
            <pc:sldMk cId="1680536150" sldId="281"/>
            <ac:spMk id="2" creationId="{017AF9A0-09BC-44BB-834C-08AC9F3C383E}"/>
          </ac:spMkLst>
        </pc:spChg>
        <pc:spChg chg="mod">
          <ac:chgData name="Ammar Khan" userId="467082f1a1b32e1a" providerId="LiveId" clId="{957A656E-7A70-41D8-BC45-B1521A7AD52C}" dt="2020-06-01T06:33:24.179" v="2611" actId="5793"/>
          <ac:spMkLst>
            <pc:docMk/>
            <pc:sldMk cId="1680536150" sldId="281"/>
            <ac:spMk id="3" creationId="{8D6CFF9A-4A72-498C-8137-577E810785F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ieeexplore.ieee.org/document/7558226" TargetMode="External"/><Relationship Id="rId3" Type="http://schemas.openxmlformats.org/officeDocument/2006/relationships/hyperlink" Target="https://www.researchgate.net/publication/282831954_Hybrid_User-Item_Based_Collaborative_Filtering" TargetMode="External"/><Relationship Id="rId7" Type="http://schemas.openxmlformats.org/officeDocument/2006/relationships/hyperlink" Target="https://ieeexplore.ieee.org/document/1167344" TargetMode="External"/><Relationship Id="rId2" Type="http://schemas.openxmlformats.org/officeDocument/2006/relationships/hyperlink" Target="https://dl.acm.org/doi/10.1145/371920.372071"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5263677_TwitPersonality_Computing_Personality_Traits_from_Tweets_Using_Word_Embeddings_and_Supervised_Learning" TargetMode="External"/><Relationship Id="rId5" Type="http://schemas.openxmlformats.org/officeDocument/2006/relationships/hyperlink" Target="https://www.researchgate.net/publication/325398350_Effects_of_Personality_on_Impulsive_Buying_Behavior_Evidence_from_a_Developing_Country" TargetMode="External"/><Relationship Id="rId4" Type="http://schemas.openxmlformats.org/officeDocument/2006/relationships/hyperlink" Target="https://www.researchgate.net/publication/236343567_Does_Personality_Affect_Compulsive_Buying_An_Application_of_the_Big_Five_Personality_Model" TargetMode="External"/><Relationship Id="rId9" Type="http://schemas.openxmlformats.org/officeDocument/2006/relationships/hyperlink" Target="https://www.sciencedirect.com/science/article/abs/pii/S096969891530056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308F-A33A-497F-84DF-22532887A924}"/>
              </a:ext>
            </a:extLst>
          </p:cNvPr>
          <p:cNvSpPr>
            <a:spLocks noGrp="1"/>
          </p:cNvSpPr>
          <p:nvPr>
            <p:ph type="ctrTitle"/>
          </p:nvPr>
        </p:nvSpPr>
        <p:spPr>
          <a:xfrm>
            <a:off x="1371600" y="1803405"/>
            <a:ext cx="10820400" cy="1825096"/>
          </a:xfrm>
        </p:spPr>
        <p:txBody>
          <a:bodyPr>
            <a:normAutofit fontScale="90000"/>
          </a:bodyPr>
          <a:lstStyle/>
          <a:p>
            <a:r>
              <a:rPr lang="en-US" sz="3600" dirty="0"/>
              <a:t>Cloud-based Recommendation Based on Personality Identification</a:t>
            </a:r>
            <a:br>
              <a:rPr lang="en-US" sz="3600" dirty="0"/>
            </a:br>
            <a:br>
              <a:rPr lang="en-US" sz="2800" dirty="0"/>
            </a:br>
            <a:endParaRPr lang="en-US" sz="2800" dirty="0"/>
          </a:p>
        </p:txBody>
      </p:sp>
      <p:sp>
        <p:nvSpPr>
          <p:cNvPr id="3" name="Subtitle 2">
            <a:extLst>
              <a:ext uri="{FF2B5EF4-FFF2-40B4-BE49-F238E27FC236}">
                <a16:creationId xmlns:a16="http://schemas.microsoft.com/office/drawing/2014/main" id="{28B55991-4832-4CAB-A4A8-8FEFB3FBCD07}"/>
              </a:ext>
            </a:extLst>
          </p:cNvPr>
          <p:cNvSpPr>
            <a:spLocks noGrp="1"/>
          </p:cNvSpPr>
          <p:nvPr>
            <p:ph type="subTitle" idx="1"/>
          </p:nvPr>
        </p:nvSpPr>
        <p:spPr>
          <a:xfrm>
            <a:off x="1371600" y="3632201"/>
            <a:ext cx="9448800" cy="1322858"/>
          </a:xfrm>
        </p:spPr>
        <p:txBody>
          <a:bodyPr>
            <a:normAutofit/>
          </a:bodyPr>
          <a:lstStyle/>
          <a:p>
            <a:r>
              <a:rPr lang="en-US" dirty="0"/>
              <a:t>Ammar Khan 17010020010</a:t>
            </a:r>
          </a:p>
          <a:p>
            <a:r>
              <a:rPr lang="en-US" dirty="0"/>
              <a:t>Mohammad Zafar Haider Butt 160090065003 </a:t>
            </a:r>
            <a:br>
              <a:rPr lang="en-US" dirty="0"/>
            </a:br>
            <a:br>
              <a:rPr lang="en-US" dirty="0"/>
            </a:br>
            <a:r>
              <a:rPr lang="en-US" dirty="0"/>
              <a:t>Supervisor: Miss </a:t>
            </a:r>
            <a:r>
              <a:rPr lang="en-US" dirty="0" err="1"/>
              <a:t>Shakra</a:t>
            </a:r>
            <a:endParaRPr lang="en-US" dirty="0"/>
          </a:p>
        </p:txBody>
      </p:sp>
    </p:spTree>
    <p:extLst>
      <p:ext uri="{BB962C8B-B14F-4D97-AF65-F5344CB8AC3E}">
        <p14:creationId xmlns:p14="http://schemas.microsoft.com/office/powerpoint/2010/main" val="112891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4C2-7FBF-4D56-9E3F-FF3D2CD6C239}"/>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1FEF374C-1D14-4B40-8863-301A90D48083}"/>
              </a:ext>
            </a:extLst>
          </p:cNvPr>
          <p:cNvSpPr>
            <a:spLocks noGrp="1"/>
          </p:cNvSpPr>
          <p:nvPr>
            <p:ph idx="1"/>
          </p:nvPr>
        </p:nvSpPr>
        <p:spPr>
          <a:xfrm>
            <a:off x="685800" y="2057402"/>
            <a:ext cx="10820400" cy="4161284"/>
          </a:xfrm>
        </p:spPr>
        <p:txBody>
          <a:bodyPr>
            <a:normAutofit fontScale="85000" lnSpcReduction="20000"/>
          </a:bodyPr>
          <a:lstStyle/>
          <a:p>
            <a:r>
              <a:rPr lang="en-US" dirty="0"/>
              <a:t>A corelated data of user personality type is required and how it maps on the movie selection.</a:t>
            </a:r>
          </a:p>
          <a:p>
            <a:pPr marL="0" indent="0">
              <a:buNone/>
            </a:pPr>
            <a:r>
              <a:rPr lang="en-US" dirty="0"/>
              <a:t>Hypothesis on patterns:</a:t>
            </a:r>
          </a:p>
          <a:p>
            <a:pPr lvl="0"/>
            <a:r>
              <a:rPr lang="en-US" dirty="0"/>
              <a:t>Users with higher score in Openness should be interested in broader set of genres.</a:t>
            </a:r>
          </a:p>
          <a:p>
            <a:pPr lvl="0"/>
            <a:r>
              <a:rPr lang="en-US" dirty="0"/>
              <a:t>Users with higher score in Conscientiousness should have a structured pattern of genre selection with near to constant time decay.</a:t>
            </a:r>
          </a:p>
          <a:p>
            <a:pPr lvl="0"/>
            <a:r>
              <a:rPr lang="en-US" dirty="0"/>
              <a:t>Users with higher score in Extraversion should have lower value of time decay.</a:t>
            </a:r>
          </a:p>
          <a:p>
            <a:pPr lvl="0"/>
            <a:r>
              <a:rPr lang="en-US" dirty="0"/>
              <a:t>Users with higher score in Agreeableness should have movies ranking higher than average users.</a:t>
            </a:r>
          </a:p>
          <a:p>
            <a:pPr lvl="0"/>
            <a:r>
              <a:rPr lang="en-US" dirty="0"/>
              <a:t> Users with higher score in Neuroticism should have flexible time decay.</a:t>
            </a:r>
          </a:p>
          <a:p>
            <a:pPr lvl="0"/>
            <a:r>
              <a:rPr lang="en-US" dirty="0"/>
              <a:t>Big 5 traits should work in conjunction, as it is already being researched in the field of Psychology.</a:t>
            </a:r>
          </a:p>
          <a:p>
            <a:r>
              <a:rPr lang="en-US" dirty="0"/>
              <a:t>Machine Learning model should be able to map content based on range defined by Big 5 scores.</a:t>
            </a:r>
          </a:p>
          <a:p>
            <a:pPr lvl="0"/>
            <a:endParaRPr lang="en-US" dirty="0"/>
          </a:p>
          <a:p>
            <a:endParaRPr lang="en-US" dirty="0"/>
          </a:p>
          <a:p>
            <a:endParaRPr lang="en-US" dirty="0"/>
          </a:p>
        </p:txBody>
      </p:sp>
    </p:spTree>
    <p:extLst>
      <p:ext uri="{BB962C8B-B14F-4D97-AF65-F5344CB8AC3E}">
        <p14:creationId xmlns:p14="http://schemas.microsoft.com/office/powerpoint/2010/main" val="368330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4C2-7FBF-4D56-9E3F-FF3D2CD6C239}"/>
              </a:ext>
            </a:extLst>
          </p:cNvPr>
          <p:cNvSpPr>
            <a:spLocks noGrp="1"/>
          </p:cNvSpPr>
          <p:nvPr>
            <p:ph type="title"/>
          </p:nvPr>
        </p:nvSpPr>
        <p:spPr/>
        <p:txBody>
          <a:bodyPr/>
          <a:lstStyle/>
          <a:p>
            <a:r>
              <a:rPr lang="en-US" dirty="0"/>
              <a:t>User Work Flow Diagram</a:t>
            </a:r>
          </a:p>
        </p:txBody>
      </p:sp>
      <p:sp>
        <p:nvSpPr>
          <p:cNvPr id="3" name="Content Placeholder 2">
            <a:extLst>
              <a:ext uri="{FF2B5EF4-FFF2-40B4-BE49-F238E27FC236}">
                <a16:creationId xmlns:a16="http://schemas.microsoft.com/office/drawing/2014/main" id="{1FEF374C-1D14-4B40-8863-301A90D48083}"/>
              </a:ext>
            </a:extLst>
          </p:cNvPr>
          <p:cNvSpPr>
            <a:spLocks noGrp="1"/>
          </p:cNvSpPr>
          <p:nvPr>
            <p:ph idx="1"/>
          </p:nvPr>
        </p:nvSpPr>
        <p:spPr>
          <a:xfrm>
            <a:off x="4730578" y="4035105"/>
            <a:ext cx="6099609" cy="4152424"/>
          </a:xfrm>
        </p:spPr>
        <p:txBody>
          <a:bodyPr>
            <a:normAutofit/>
          </a:bodyPr>
          <a:lstStyle/>
          <a:p>
            <a:pPr lvl="0"/>
            <a:endParaRPr lang="en-US" dirty="0"/>
          </a:p>
          <a:p>
            <a:endParaRPr lang="en-US" dirty="0"/>
          </a:p>
          <a:p>
            <a:endParaRPr lang="en-US" dirty="0"/>
          </a:p>
        </p:txBody>
      </p:sp>
      <p:sp>
        <p:nvSpPr>
          <p:cNvPr id="4" name="Rectangle 2">
            <a:extLst>
              <a:ext uri="{FF2B5EF4-FFF2-40B4-BE49-F238E27FC236}">
                <a16:creationId xmlns:a16="http://schemas.microsoft.com/office/drawing/2014/main" id="{B778880C-2F1F-48D9-B8C2-3020E42A3CF6}"/>
              </a:ext>
            </a:extLst>
          </p:cNvPr>
          <p:cNvSpPr>
            <a:spLocks noChangeArrowheads="1"/>
          </p:cNvSpPr>
          <p:nvPr/>
        </p:nvSpPr>
        <p:spPr bwMode="auto">
          <a:xfrm flipV="1">
            <a:off x="4044778" y="1968842"/>
            <a:ext cx="68727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A71C3F9-0C21-40B3-8AF5-8E96DC9F238A}"/>
              </a:ext>
            </a:extLst>
          </p:cNvPr>
          <p:cNvPicPr>
            <a:picLocks noChangeAspect="1"/>
          </p:cNvPicPr>
          <p:nvPr/>
        </p:nvPicPr>
        <p:blipFill>
          <a:blip r:embed="rId2"/>
          <a:stretch>
            <a:fillRect/>
          </a:stretch>
        </p:blipFill>
        <p:spPr>
          <a:xfrm>
            <a:off x="4419091" y="1892831"/>
            <a:ext cx="3600953" cy="4686954"/>
          </a:xfrm>
          <a:prstGeom prst="rect">
            <a:avLst/>
          </a:prstGeom>
        </p:spPr>
      </p:pic>
    </p:spTree>
    <p:extLst>
      <p:ext uri="{BB962C8B-B14F-4D97-AF65-F5344CB8AC3E}">
        <p14:creationId xmlns:p14="http://schemas.microsoft.com/office/powerpoint/2010/main" val="393027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4C2-7FBF-4D56-9E3F-FF3D2CD6C239}"/>
              </a:ext>
            </a:extLst>
          </p:cNvPr>
          <p:cNvSpPr>
            <a:spLocks noGrp="1"/>
          </p:cNvSpPr>
          <p:nvPr>
            <p:ph type="title"/>
          </p:nvPr>
        </p:nvSpPr>
        <p:spPr/>
        <p:txBody>
          <a:bodyPr/>
          <a:lstStyle/>
          <a:p>
            <a:r>
              <a:rPr lang="en-US" dirty="0"/>
              <a:t>ML Model training diagram</a:t>
            </a:r>
          </a:p>
        </p:txBody>
      </p:sp>
      <p:sp>
        <p:nvSpPr>
          <p:cNvPr id="3" name="Content Placeholder 2">
            <a:extLst>
              <a:ext uri="{FF2B5EF4-FFF2-40B4-BE49-F238E27FC236}">
                <a16:creationId xmlns:a16="http://schemas.microsoft.com/office/drawing/2014/main" id="{1FEF374C-1D14-4B40-8863-301A90D48083}"/>
              </a:ext>
            </a:extLst>
          </p:cNvPr>
          <p:cNvSpPr>
            <a:spLocks noGrp="1"/>
          </p:cNvSpPr>
          <p:nvPr>
            <p:ph idx="1"/>
          </p:nvPr>
        </p:nvSpPr>
        <p:spPr>
          <a:xfrm>
            <a:off x="4730578" y="4035105"/>
            <a:ext cx="6099609" cy="4152424"/>
          </a:xfrm>
        </p:spPr>
        <p:txBody>
          <a:bodyPr>
            <a:normAutofit/>
          </a:bodyPr>
          <a:lstStyle/>
          <a:p>
            <a:pPr lvl="0"/>
            <a:endParaRPr lang="en-US" dirty="0"/>
          </a:p>
          <a:p>
            <a:endParaRPr lang="en-US" dirty="0"/>
          </a:p>
          <a:p>
            <a:endParaRPr lang="en-US" dirty="0"/>
          </a:p>
        </p:txBody>
      </p:sp>
      <p:sp>
        <p:nvSpPr>
          <p:cNvPr id="4" name="Rectangle 2">
            <a:extLst>
              <a:ext uri="{FF2B5EF4-FFF2-40B4-BE49-F238E27FC236}">
                <a16:creationId xmlns:a16="http://schemas.microsoft.com/office/drawing/2014/main" id="{B778880C-2F1F-48D9-B8C2-3020E42A3CF6}"/>
              </a:ext>
            </a:extLst>
          </p:cNvPr>
          <p:cNvSpPr>
            <a:spLocks noChangeArrowheads="1"/>
          </p:cNvSpPr>
          <p:nvPr/>
        </p:nvSpPr>
        <p:spPr bwMode="auto">
          <a:xfrm flipV="1">
            <a:off x="4044778" y="1968842"/>
            <a:ext cx="68727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46A7A548-56ED-4AFA-A473-C1D2BC23EEED}"/>
              </a:ext>
            </a:extLst>
          </p:cNvPr>
          <p:cNvPicPr>
            <a:picLocks noChangeAspect="1"/>
          </p:cNvPicPr>
          <p:nvPr/>
        </p:nvPicPr>
        <p:blipFill>
          <a:blip r:embed="rId2"/>
          <a:stretch>
            <a:fillRect/>
          </a:stretch>
        </p:blipFill>
        <p:spPr>
          <a:xfrm>
            <a:off x="3456155" y="1968842"/>
            <a:ext cx="4486901" cy="4382112"/>
          </a:xfrm>
          <a:prstGeom prst="rect">
            <a:avLst/>
          </a:prstGeom>
        </p:spPr>
      </p:pic>
    </p:spTree>
    <p:extLst>
      <p:ext uri="{BB962C8B-B14F-4D97-AF65-F5344CB8AC3E}">
        <p14:creationId xmlns:p14="http://schemas.microsoft.com/office/powerpoint/2010/main" val="200166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F9A0-09BC-44BB-834C-08AC9F3C383E}"/>
              </a:ext>
            </a:extLst>
          </p:cNvPr>
          <p:cNvSpPr>
            <a:spLocks noGrp="1"/>
          </p:cNvSpPr>
          <p:nvPr>
            <p:ph type="title"/>
          </p:nvPr>
        </p:nvSpPr>
        <p:spPr/>
        <p:txBody>
          <a:bodyPr/>
          <a:lstStyle/>
          <a:p>
            <a:r>
              <a:rPr lang="en-US" dirty="0"/>
              <a:t>System Components</a:t>
            </a:r>
          </a:p>
        </p:txBody>
      </p:sp>
      <p:sp>
        <p:nvSpPr>
          <p:cNvPr id="3" name="Content Placeholder 2">
            <a:extLst>
              <a:ext uri="{FF2B5EF4-FFF2-40B4-BE49-F238E27FC236}">
                <a16:creationId xmlns:a16="http://schemas.microsoft.com/office/drawing/2014/main" id="{8D6CFF9A-4A72-498C-8137-577E810785FF}"/>
              </a:ext>
            </a:extLst>
          </p:cNvPr>
          <p:cNvSpPr>
            <a:spLocks noGrp="1"/>
          </p:cNvSpPr>
          <p:nvPr>
            <p:ph idx="1"/>
          </p:nvPr>
        </p:nvSpPr>
        <p:spPr/>
        <p:txBody>
          <a:bodyPr/>
          <a:lstStyle/>
          <a:p>
            <a:r>
              <a:rPr lang="en-US" dirty="0"/>
              <a:t>AWS S3</a:t>
            </a:r>
          </a:p>
          <a:p>
            <a:r>
              <a:rPr lang="en-US" dirty="0"/>
              <a:t>AWS CloudFront (FLASK RESTFUL API)</a:t>
            </a:r>
          </a:p>
          <a:p>
            <a:r>
              <a:rPr lang="en-US" dirty="0"/>
              <a:t>AWS API Gateway</a:t>
            </a:r>
          </a:p>
          <a:p>
            <a:r>
              <a:rPr lang="en-US" dirty="0"/>
              <a:t>AWS Cognito</a:t>
            </a:r>
          </a:p>
          <a:p>
            <a:r>
              <a:rPr lang="en-US" dirty="0"/>
              <a:t>AWS DynamoDB</a:t>
            </a:r>
          </a:p>
          <a:p>
            <a:r>
              <a:rPr lang="en-US" dirty="0"/>
              <a:t>AWS Lambda</a:t>
            </a:r>
          </a:p>
          <a:p>
            <a:r>
              <a:rPr lang="en-US" dirty="0"/>
              <a:t>AWS SageMaker</a:t>
            </a:r>
          </a:p>
        </p:txBody>
      </p:sp>
    </p:spTree>
    <p:extLst>
      <p:ext uri="{BB962C8B-B14F-4D97-AF65-F5344CB8AC3E}">
        <p14:creationId xmlns:p14="http://schemas.microsoft.com/office/powerpoint/2010/main" val="231356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89FCCA-541C-4744-965E-C71D529A203E}"/>
              </a:ext>
            </a:extLst>
          </p:cNvPr>
          <p:cNvPicPr>
            <a:picLocks noChangeAspect="1"/>
          </p:cNvPicPr>
          <p:nvPr/>
        </p:nvPicPr>
        <p:blipFill>
          <a:blip r:embed="rId2"/>
          <a:stretch>
            <a:fillRect/>
          </a:stretch>
        </p:blipFill>
        <p:spPr>
          <a:xfrm>
            <a:off x="2331308" y="57666"/>
            <a:ext cx="6614984" cy="6647934"/>
          </a:xfrm>
          <a:prstGeom prst="rect">
            <a:avLst/>
          </a:prstGeom>
        </p:spPr>
      </p:pic>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646331"/>
          </a:xfrm>
          <a:prstGeom prst="rect">
            <a:avLst/>
          </a:prstGeom>
          <a:noFill/>
        </p:spPr>
        <p:txBody>
          <a:bodyPr wrap="square" rtlCol="0">
            <a:spAutoFit/>
          </a:bodyPr>
          <a:lstStyle/>
          <a:p>
            <a:r>
              <a:rPr lang="en-US" b="1" dirty="0"/>
              <a:t>System Architecture</a:t>
            </a:r>
          </a:p>
        </p:txBody>
      </p:sp>
    </p:spTree>
    <p:extLst>
      <p:ext uri="{BB962C8B-B14F-4D97-AF65-F5344CB8AC3E}">
        <p14:creationId xmlns:p14="http://schemas.microsoft.com/office/powerpoint/2010/main" val="258541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4C2-7FBF-4D56-9E3F-FF3D2CD6C239}"/>
              </a:ext>
            </a:extLst>
          </p:cNvPr>
          <p:cNvSpPr>
            <a:spLocks noGrp="1"/>
          </p:cNvSpPr>
          <p:nvPr>
            <p:ph type="title"/>
          </p:nvPr>
        </p:nvSpPr>
        <p:spPr/>
        <p:txBody>
          <a:bodyPr/>
          <a:lstStyle/>
          <a:p>
            <a:r>
              <a:rPr lang="en-US" dirty="0"/>
              <a:t>DynamoDB Database design</a:t>
            </a:r>
          </a:p>
        </p:txBody>
      </p:sp>
      <p:sp>
        <p:nvSpPr>
          <p:cNvPr id="3" name="Content Placeholder 2">
            <a:extLst>
              <a:ext uri="{FF2B5EF4-FFF2-40B4-BE49-F238E27FC236}">
                <a16:creationId xmlns:a16="http://schemas.microsoft.com/office/drawing/2014/main" id="{1FEF374C-1D14-4B40-8863-301A90D48083}"/>
              </a:ext>
            </a:extLst>
          </p:cNvPr>
          <p:cNvSpPr>
            <a:spLocks noGrp="1"/>
          </p:cNvSpPr>
          <p:nvPr>
            <p:ph idx="1"/>
          </p:nvPr>
        </p:nvSpPr>
        <p:spPr>
          <a:xfrm>
            <a:off x="4730578" y="4035105"/>
            <a:ext cx="6099609" cy="4152424"/>
          </a:xfrm>
        </p:spPr>
        <p:txBody>
          <a:bodyPr>
            <a:normAutofit/>
          </a:bodyPr>
          <a:lstStyle/>
          <a:p>
            <a:pPr lvl="0"/>
            <a:endParaRPr lang="en-US" dirty="0"/>
          </a:p>
          <a:p>
            <a:endParaRPr lang="en-US" dirty="0"/>
          </a:p>
          <a:p>
            <a:endParaRPr lang="en-US" dirty="0"/>
          </a:p>
        </p:txBody>
      </p:sp>
      <p:sp>
        <p:nvSpPr>
          <p:cNvPr id="4" name="Rectangle 2">
            <a:extLst>
              <a:ext uri="{FF2B5EF4-FFF2-40B4-BE49-F238E27FC236}">
                <a16:creationId xmlns:a16="http://schemas.microsoft.com/office/drawing/2014/main" id="{B778880C-2F1F-48D9-B8C2-3020E42A3CF6}"/>
              </a:ext>
            </a:extLst>
          </p:cNvPr>
          <p:cNvSpPr>
            <a:spLocks noChangeArrowheads="1"/>
          </p:cNvSpPr>
          <p:nvPr/>
        </p:nvSpPr>
        <p:spPr bwMode="auto">
          <a:xfrm flipV="1">
            <a:off x="4044778" y="1968842"/>
            <a:ext cx="68727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6FC47922-0D80-4B12-861D-4C2C025B6A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5B9DD7FD-D4E0-49C9-AB73-1ED07D6684EA}"/>
              </a:ext>
            </a:extLst>
          </p:cNvPr>
          <p:cNvGraphicFramePr>
            <a:graphicFrameLocks noChangeAspect="1"/>
          </p:cNvGraphicFramePr>
          <p:nvPr>
            <p:extLst>
              <p:ext uri="{D42A27DB-BD31-4B8C-83A1-F6EECF244321}">
                <p14:modId xmlns:p14="http://schemas.microsoft.com/office/powerpoint/2010/main" val="1814483097"/>
              </p:ext>
            </p:extLst>
          </p:nvPr>
        </p:nvGraphicFramePr>
        <p:xfrm>
          <a:off x="1408670" y="2401590"/>
          <a:ext cx="8839200" cy="2780010"/>
        </p:xfrm>
        <a:graphic>
          <a:graphicData uri="http://schemas.openxmlformats.org/presentationml/2006/ole">
            <mc:AlternateContent xmlns:mc="http://schemas.openxmlformats.org/markup-compatibility/2006">
              <mc:Choice xmlns:v="urn:schemas-microsoft-com:vml" Requires="v">
                <p:oleObj spid="_x0000_s1026" name="Visio" r:id="rId3" imgW="6858000" imgH="1990858" progId="Visio.Drawing.15">
                  <p:embed/>
                </p:oleObj>
              </mc:Choice>
              <mc:Fallback>
                <p:oleObj name="Visio" r:id="rId3" imgW="6858000" imgH="1990858" progId="Visio.Drawing.15">
                  <p:embed/>
                  <p:pic>
                    <p:nvPicPr>
                      <p:cNvPr id="6" name="Object 5">
                        <a:extLst>
                          <a:ext uri="{FF2B5EF4-FFF2-40B4-BE49-F238E27FC236}">
                            <a16:creationId xmlns:a16="http://schemas.microsoft.com/office/drawing/2014/main" id="{5B9DD7FD-D4E0-49C9-AB73-1ED07D668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670" y="2401590"/>
                        <a:ext cx="8839200" cy="2780010"/>
                      </a:xfrm>
                      <a:prstGeom prst="rect">
                        <a:avLst/>
                      </a:prstGeom>
                      <a:noFill/>
                    </p:spPr>
                  </p:pic>
                </p:oleObj>
              </mc:Fallback>
            </mc:AlternateContent>
          </a:graphicData>
        </a:graphic>
      </p:graphicFrame>
    </p:spTree>
    <p:extLst>
      <p:ext uri="{BB962C8B-B14F-4D97-AF65-F5344CB8AC3E}">
        <p14:creationId xmlns:p14="http://schemas.microsoft.com/office/powerpoint/2010/main" val="263844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F9A0-09BC-44BB-834C-08AC9F3C383E}"/>
              </a:ext>
            </a:extLst>
          </p:cNvPr>
          <p:cNvSpPr>
            <a:spLocks noGrp="1"/>
          </p:cNvSpPr>
          <p:nvPr>
            <p:ph type="title"/>
          </p:nvPr>
        </p:nvSpPr>
        <p:spPr/>
        <p:txBody>
          <a:bodyPr/>
          <a:lstStyle/>
          <a:p>
            <a:r>
              <a:rPr lang="en-US" dirty="0"/>
              <a:t>System Interface and Implementation</a:t>
            </a:r>
          </a:p>
        </p:txBody>
      </p:sp>
      <p:sp>
        <p:nvSpPr>
          <p:cNvPr id="3" name="Content Placeholder 2">
            <a:extLst>
              <a:ext uri="{FF2B5EF4-FFF2-40B4-BE49-F238E27FC236}">
                <a16:creationId xmlns:a16="http://schemas.microsoft.com/office/drawing/2014/main" id="{8D6CFF9A-4A72-498C-8137-577E810785FF}"/>
              </a:ext>
            </a:extLst>
          </p:cNvPr>
          <p:cNvSpPr>
            <a:spLocks noGrp="1"/>
          </p:cNvSpPr>
          <p:nvPr>
            <p:ph idx="1"/>
          </p:nvPr>
        </p:nvSpPr>
        <p:spPr/>
        <p:txBody>
          <a:bodyPr/>
          <a:lstStyle/>
          <a:p>
            <a:r>
              <a:rPr lang="en-US" dirty="0"/>
              <a:t>The system designed employs serverless model.</a:t>
            </a:r>
          </a:p>
          <a:p>
            <a:r>
              <a:rPr lang="en-US" dirty="0"/>
              <a:t>Interface is kept minimal for ease of use by the user.</a:t>
            </a:r>
          </a:p>
          <a:p>
            <a:r>
              <a:rPr lang="en-US" dirty="0"/>
              <a:t>Pages have API routes associated with it upon which they act upon.</a:t>
            </a:r>
          </a:p>
          <a:p>
            <a:r>
              <a:rPr lang="en-US" dirty="0"/>
              <a:t>JS is used to make pages dynamic by calling API Gateway.</a:t>
            </a:r>
          </a:p>
        </p:txBody>
      </p:sp>
    </p:spTree>
    <p:extLst>
      <p:ext uri="{BB962C8B-B14F-4D97-AF65-F5344CB8AC3E}">
        <p14:creationId xmlns:p14="http://schemas.microsoft.com/office/powerpoint/2010/main" val="187690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369332"/>
          </a:xfrm>
          <a:prstGeom prst="rect">
            <a:avLst/>
          </a:prstGeom>
          <a:noFill/>
        </p:spPr>
        <p:txBody>
          <a:bodyPr wrap="square" rtlCol="0">
            <a:spAutoFit/>
          </a:bodyPr>
          <a:lstStyle/>
          <a:p>
            <a:r>
              <a:rPr lang="en-US" b="1" dirty="0"/>
              <a:t>Index Page</a:t>
            </a:r>
          </a:p>
        </p:txBody>
      </p:sp>
      <p:pic>
        <p:nvPicPr>
          <p:cNvPr id="2" name="Picture 1">
            <a:extLst>
              <a:ext uri="{FF2B5EF4-FFF2-40B4-BE49-F238E27FC236}">
                <a16:creationId xmlns:a16="http://schemas.microsoft.com/office/drawing/2014/main" id="{5FD46BD9-C30E-4600-8A1D-AF094871CEFF}"/>
              </a:ext>
            </a:extLst>
          </p:cNvPr>
          <p:cNvPicPr>
            <a:picLocks noChangeAspect="1"/>
          </p:cNvPicPr>
          <p:nvPr/>
        </p:nvPicPr>
        <p:blipFill>
          <a:blip r:embed="rId2"/>
          <a:stretch>
            <a:fillRect/>
          </a:stretch>
        </p:blipFill>
        <p:spPr>
          <a:xfrm>
            <a:off x="0" y="1"/>
            <a:ext cx="9770075" cy="6858000"/>
          </a:xfrm>
          <a:prstGeom prst="rect">
            <a:avLst/>
          </a:prstGeom>
        </p:spPr>
      </p:pic>
    </p:spTree>
    <p:extLst>
      <p:ext uri="{BB962C8B-B14F-4D97-AF65-F5344CB8AC3E}">
        <p14:creationId xmlns:p14="http://schemas.microsoft.com/office/powerpoint/2010/main" val="171990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646331"/>
          </a:xfrm>
          <a:prstGeom prst="rect">
            <a:avLst/>
          </a:prstGeom>
          <a:noFill/>
        </p:spPr>
        <p:txBody>
          <a:bodyPr wrap="square" rtlCol="0">
            <a:spAutoFit/>
          </a:bodyPr>
          <a:lstStyle/>
          <a:p>
            <a:r>
              <a:rPr lang="en-US" b="1" dirty="0"/>
              <a:t>Signup</a:t>
            </a:r>
            <a:br>
              <a:rPr lang="en-US" b="1" dirty="0"/>
            </a:br>
            <a:r>
              <a:rPr lang="en-US" b="1" dirty="0"/>
              <a:t>Page</a:t>
            </a:r>
          </a:p>
        </p:txBody>
      </p:sp>
      <p:pic>
        <p:nvPicPr>
          <p:cNvPr id="2" name="Picture 1">
            <a:extLst>
              <a:ext uri="{FF2B5EF4-FFF2-40B4-BE49-F238E27FC236}">
                <a16:creationId xmlns:a16="http://schemas.microsoft.com/office/drawing/2014/main" id="{8AD4878D-702B-4285-B8E6-51073DAB24CC}"/>
              </a:ext>
            </a:extLst>
          </p:cNvPr>
          <p:cNvPicPr>
            <a:picLocks noChangeAspect="1"/>
          </p:cNvPicPr>
          <p:nvPr/>
        </p:nvPicPr>
        <p:blipFill>
          <a:blip r:embed="rId2"/>
          <a:stretch>
            <a:fillRect/>
          </a:stretch>
        </p:blipFill>
        <p:spPr>
          <a:xfrm>
            <a:off x="0" y="0"/>
            <a:ext cx="9770075" cy="6857999"/>
          </a:xfrm>
          <a:prstGeom prst="rect">
            <a:avLst/>
          </a:prstGeom>
        </p:spPr>
      </p:pic>
    </p:spTree>
    <p:extLst>
      <p:ext uri="{BB962C8B-B14F-4D97-AF65-F5344CB8AC3E}">
        <p14:creationId xmlns:p14="http://schemas.microsoft.com/office/powerpoint/2010/main" val="23300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646331"/>
          </a:xfrm>
          <a:prstGeom prst="rect">
            <a:avLst/>
          </a:prstGeom>
          <a:noFill/>
        </p:spPr>
        <p:txBody>
          <a:bodyPr wrap="square" rtlCol="0">
            <a:spAutoFit/>
          </a:bodyPr>
          <a:lstStyle/>
          <a:p>
            <a:r>
              <a:rPr lang="en-US" b="1" dirty="0"/>
              <a:t>Login</a:t>
            </a:r>
            <a:br>
              <a:rPr lang="en-US" b="1" dirty="0"/>
            </a:br>
            <a:r>
              <a:rPr lang="en-US" b="1" dirty="0"/>
              <a:t>Page</a:t>
            </a:r>
          </a:p>
        </p:txBody>
      </p:sp>
      <p:pic>
        <p:nvPicPr>
          <p:cNvPr id="2" name="Picture 1">
            <a:extLst>
              <a:ext uri="{FF2B5EF4-FFF2-40B4-BE49-F238E27FC236}">
                <a16:creationId xmlns:a16="http://schemas.microsoft.com/office/drawing/2014/main" id="{1256F73D-D4BD-4BC6-A570-E131D5A2A09C}"/>
              </a:ext>
            </a:extLst>
          </p:cNvPr>
          <p:cNvPicPr>
            <a:picLocks noChangeAspect="1"/>
          </p:cNvPicPr>
          <p:nvPr/>
        </p:nvPicPr>
        <p:blipFill>
          <a:blip r:embed="rId2"/>
          <a:stretch>
            <a:fillRect/>
          </a:stretch>
        </p:blipFill>
        <p:spPr>
          <a:xfrm>
            <a:off x="0" y="0"/>
            <a:ext cx="9770075" cy="6857999"/>
          </a:xfrm>
          <a:prstGeom prst="rect">
            <a:avLst/>
          </a:prstGeom>
        </p:spPr>
      </p:pic>
    </p:spTree>
    <p:extLst>
      <p:ext uri="{BB962C8B-B14F-4D97-AF65-F5344CB8AC3E}">
        <p14:creationId xmlns:p14="http://schemas.microsoft.com/office/powerpoint/2010/main" val="1398802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BDCD-9F71-4526-912B-652E25F67D7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4796CD6-7940-43EC-B8D8-EEE8C27E8FF9}"/>
              </a:ext>
            </a:extLst>
          </p:cNvPr>
          <p:cNvSpPr>
            <a:spLocks noGrp="1"/>
          </p:cNvSpPr>
          <p:nvPr>
            <p:ph idx="1"/>
          </p:nvPr>
        </p:nvSpPr>
        <p:spPr/>
        <p:txBody>
          <a:bodyPr/>
          <a:lstStyle/>
          <a:p>
            <a:r>
              <a:rPr lang="en-US" dirty="0"/>
              <a:t>In the age of Big Data and Cloud-Computing, where the user base is keep growing and the classifiers to make the algorithms better are becoming more diverse than ever.</a:t>
            </a:r>
          </a:p>
          <a:p>
            <a:r>
              <a:rPr lang="en-US" dirty="0"/>
              <a:t>User-based and item-based algorithms lacked item-similarity and scalability issues and the other lacked diversity issues.</a:t>
            </a:r>
          </a:p>
          <a:p>
            <a:r>
              <a:rPr lang="en-US" dirty="0"/>
              <a:t>This study focuses on developing a modern day well-clustered hybrid recommendation system that involves machine learning, cloud-computing and psychological researches to provide scalable and personalized recommendation system to address the need to tailor content within the brackets of identified groups.</a:t>
            </a:r>
          </a:p>
          <a:p>
            <a:endParaRPr lang="en-US" dirty="0"/>
          </a:p>
        </p:txBody>
      </p:sp>
    </p:spTree>
    <p:extLst>
      <p:ext uri="{BB962C8B-B14F-4D97-AF65-F5344CB8AC3E}">
        <p14:creationId xmlns:p14="http://schemas.microsoft.com/office/powerpoint/2010/main" val="3933782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646331"/>
          </a:xfrm>
          <a:prstGeom prst="rect">
            <a:avLst/>
          </a:prstGeom>
          <a:noFill/>
        </p:spPr>
        <p:txBody>
          <a:bodyPr wrap="square" rtlCol="0">
            <a:spAutoFit/>
          </a:bodyPr>
          <a:lstStyle/>
          <a:p>
            <a:r>
              <a:rPr lang="en-US" b="1" dirty="0"/>
              <a:t>Questionnaire</a:t>
            </a:r>
            <a:br>
              <a:rPr lang="en-US" b="1" dirty="0"/>
            </a:br>
            <a:r>
              <a:rPr lang="en-US" b="1" dirty="0"/>
              <a:t>Page</a:t>
            </a:r>
          </a:p>
        </p:txBody>
      </p:sp>
      <p:pic>
        <p:nvPicPr>
          <p:cNvPr id="2" name="Picture 1">
            <a:extLst>
              <a:ext uri="{FF2B5EF4-FFF2-40B4-BE49-F238E27FC236}">
                <a16:creationId xmlns:a16="http://schemas.microsoft.com/office/drawing/2014/main" id="{44AF9C60-6C24-4553-B40F-E00683495F30}"/>
              </a:ext>
            </a:extLst>
          </p:cNvPr>
          <p:cNvPicPr>
            <a:picLocks noChangeAspect="1"/>
          </p:cNvPicPr>
          <p:nvPr/>
        </p:nvPicPr>
        <p:blipFill>
          <a:blip r:embed="rId2"/>
          <a:stretch>
            <a:fillRect/>
          </a:stretch>
        </p:blipFill>
        <p:spPr>
          <a:xfrm>
            <a:off x="0" y="-57664"/>
            <a:ext cx="9770075" cy="6915664"/>
          </a:xfrm>
          <a:prstGeom prst="rect">
            <a:avLst/>
          </a:prstGeom>
        </p:spPr>
      </p:pic>
    </p:spTree>
    <p:extLst>
      <p:ext uri="{BB962C8B-B14F-4D97-AF65-F5344CB8AC3E}">
        <p14:creationId xmlns:p14="http://schemas.microsoft.com/office/powerpoint/2010/main" val="270822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646331"/>
          </a:xfrm>
          <a:prstGeom prst="rect">
            <a:avLst/>
          </a:prstGeom>
          <a:noFill/>
        </p:spPr>
        <p:txBody>
          <a:bodyPr wrap="square" rtlCol="0">
            <a:spAutoFit/>
          </a:bodyPr>
          <a:lstStyle/>
          <a:p>
            <a:r>
              <a:rPr lang="en-US" b="1" dirty="0"/>
              <a:t>Movie Search</a:t>
            </a:r>
            <a:br>
              <a:rPr lang="en-US" b="1" dirty="0"/>
            </a:br>
            <a:r>
              <a:rPr lang="en-US" b="1" dirty="0"/>
              <a:t>Page</a:t>
            </a:r>
          </a:p>
        </p:txBody>
      </p:sp>
      <p:pic>
        <p:nvPicPr>
          <p:cNvPr id="2" name="Picture 1">
            <a:extLst>
              <a:ext uri="{FF2B5EF4-FFF2-40B4-BE49-F238E27FC236}">
                <a16:creationId xmlns:a16="http://schemas.microsoft.com/office/drawing/2014/main" id="{2530B982-D1BD-4E0C-AA4C-B50E2C9F7B6E}"/>
              </a:ext>
            </a:extLst>
          </p:cNvPr>
          <p:cNvPicPr>
            <a:picLocks noChangeAspect="1"/>
          </p:cNvPicPr>
          <p:nvPr/>
        </p:nvPicPr>
        <p:blipFill>
          <a:blip r:embed="rId2"/>
          <a:stretch>
            <a:fillRect/>
          </a:stretch>
        </p:blipFill>
        <p:spPr>
          <a:xfrm>
            <a:off x="0" y="0"/>
            <a:ext cx="9671222" cy="6858000"/>
          </a:xfrm>
          <a:prstGeom prst="rect">
            <a:avLst/>
          </a:prstGeom>
        </p:spPr>
      </p:pic>
    </p:spTree>
    <p:extLst>
      <p:ext uri="{BB962C8B-B14F-4D97-AF65-F5344CB8AC3E}">
        <p14:creationId xmlns:p14="http://schemas.microsoft.com/office/powerpoint/2010/main" val="71424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59BE3-248A-424F-90DC-85053D580443}"/>
              </a:ext>
            </a:extLst>
          </p:cNvPr>
          <p:cNvSpPr txBox="1"/>
          <p:nvPr/>
        </p:nvSpPr>
        <p:spPr>
          <a:xfrm>
            <a:off x="9770075" y="1795849"/>
            <a:ext cx="2042984" cy="646331"/>
          </a:xfrm>
          <a:prstGeom prst="rect">
            <a:avLst/>
          </a:prstGeom>
          <a:noFill/>
        </p:spPr>
        <p:txBody>
          <a:bodyPr wrap="square" rtlCol="0">
            <a:spAutoFit/>
          </a:bodyPr>
          <a:lstStyle/>
          <a:p>
            <a:r>
              <a:rPr lang="en-US" b="1" dirty="0"/>
              <a:t>Logout</a:t>
            </a:r>
          </a:p>
          <a:p>
            <a:r>
              <a:rPr lang="en-US" b="1" dirty="0"/>
              <a:t>Page</a:t>
            </a:r>
          </a:p>
        </p:txBody>
      </p:sp>
      <p:pic>
        <p:nvPicPr>
          <p:cNvPr id="2" name="Picture 1">
            <a:extLst>
              <a:ext uri="{FF2B5EF4-FFF2-40B4-BE49-F238E27FC236}">
                <a16:creationId xmlns:a16="http://schemas.microsoft.com/office/drawing/2014/main" id="{27D06E00-37AC-4D1D-973A-5EF2DE786B9C}"/>
              </a:ext>
            </a:extLst>
          </p:cNvPr>
          <p:cNvPicPr>
            <a:picLocks noChangeAspect="1"/>
          </p:cNvPicPr>
          <p:nvPr/>
        </p:nvPicPr>
        <p:blipFill>
          <a:blip r:embed="rId2"/>
          <a:stretch>
            <a:fillRect/>
          </a:stretch>
        </p:blipFill>
        <p:spPr>
          <a:xfrm>
            <a:off x="0" y="0"/>
            <a:ext cx="9498227" cy="6858000"/>
          </a:xfrm>
          <a:prstGeom prst="rect">
            <a:avLst/>
          </a:prstGeom>
        </p:spPr>
      </p:pic>
    </p:spTree>
    <p:extLst>
      <p:ext uri="{BB962C8B-B14F-4D97-AF65-F5344CB8AC3E}">
        <p14:creationId xmlns:p14="http://schemas.microsoft.com/office/powerpoint/2010/main" val="411532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F9A0-09BC-44BB-834C-08AC9F3C383E}"/>
              </a:ext>
            </a:extLst>
          </p:cNvPr>
          <p:cNvSpPr>
            <a:spLocks noGrp="1"/>
          </p:cNvSpPr>
          <p:nvPr>
            <p:ph type="title"/>
          </p:nvPr>
        </p:nvSpPr>
        <p:spPr/>
        <p:txBody>
          <a:bodyPr/>
          <a:lstStyle/>
          <a:p>
            <a:r>
              <a:rPr lang="en-US" dirty="0"/>
              <a:t>Assumption and Constraints</a:t>
            </a:r>
          </a:p>
        </p:txBody>
      </p:sp>
      <p:sp>
        <p:nvSpPr>
          <p:cNvPr id="3" name="Content Placeholder 2">
            <a:extLst>
              <a:ext uri="{FF2B5EF4-FFF2-40B4-BE49-F238E27FC236}">
                <a16:creationId xmlns:a16="http://schemas.microsoft.com/office/drawing/2014/main" id="{8D6CFF9A-4A72-498C-8137-577E810785FF}"/>
              </a:ext>
            </a:extLst>
          </p:cNvPr>
          <p:cNvSpPr>
            <a:spLocks noGrp="1"/>
          </p:cNvSpPr>
          <p:nvPr>
            <p:ph idx="1"/>
          </p:nvPr>
        </p:nvSpPr>
        <p:spPr/>
        <p:txBody>
          <a:bodyPr/>
          <a:lstStyle/>
          <a:p>
            <a:r>
              <a:rPr lang="en-US" dirty="0"/>
              <a:t>When the first run is over, i.e., we have collected dataset for our ML model training, we then would be able to begin OLAP transitions and apply ML algorithms using psychometrics to create clusters.</a:t>
            </a:r>
          </a:p>
          <a:p>
            <a:r>
              <a:rPr lang="en-US" dirty="0"/>
              <a:t>Once the clusters are formed and are plotted with user-item entries, we can then look for the patterns of hypothesis described in the documents.</a:t>
            </a:r>
          </a:p>
          <a:p>
            <a:r>
              <a:rPr lang="en-US" dirty="0"/>
              <a:t>After that, SageMaker trained model will be deployed and will be able to generate sound recommendations. </a:t>
            </a:r>
          </a:p>
          <a:p>
            <a:pPr marL="0" indent="0">
              <a:buNone/>
            </a:pPr>
            <a:endParaRPr lang="en-US" dirty="0"/>
          </a:p>
        </p:txBody>
      </p:sp>
    </p:spTree>
    <p:extLst>
      <p:ext uri="{BB962C8B-B14F-4D97-AF65-F5344CB8AC3E}">
        <p14:creationId xmlns:p14="http://schemas.microsoft.com/office/powerpoint/2010/main" val="1680536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83B7-374D-4D2B-B971-E78FA635637C}"/>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714AAA5C-A0C9-4430-BA54-B1AA56A80A2D}"/>
              </a:ext>
            </a:extLst>
          </p:cNvPr>
          <p:cNvSpPr>
            <a:spLocks noGrp="1"/>
          </p:cNvSpPr>
          <p:nvPr>
            <p:ph idx="1"/>
          </p:nvPr>
        </p:nvSpPr>
        <p:spPr/>
        <p:txBody>
          <a:bodyPr/>
          <a:lstStyle/>
          <a:p>
            <a:r>
              <a:rPr lang="en-US" dirty="0"/>
              <a:t>A web portal with serverless design to increase the reach to target audience and still be cost-effective.</a:t>
            </a:r>
          </a:p>
          <a:p>
            <a:r>
              <a:rPr lang="en-US" dirty="0"/>
              <a:t>User required procedures: Signup -&gt; Login -&gt; Fill Questionnaire -&gt; Rate Movies.</a:t>
            </a:r>
          </a:p>
          <a:p>
            <a:r>
              <a:rPr lang="en-US" dirty="0"/>
              <a:t>Model training via SageMaker via X-Means algorithm.</a:t>
            </a:r>
          </a:p>
          <a:p>
            <a:r>
              <a:rPr lang="en-US" dirty="0"/>
              <a:t>Deployed model will provide recommendations on the </a:t>
            </a:r>
            <a:r>
              <a:rPr lang="en-US" dirty="0" err="1"/>
              <a:t>protal</a:t>
            </a:r>
            <a:r>
              <a:rPr lang="en-US" dirty="0"/>
              <a:t>.</a:t>
            </a:r>
          </a:p>
          <a:p>
            <a:endParaRPr lang="en-US" dirty="0"/>
          </a:p>
        </p:txBody>
      </p:sp>
    </p:spTree>
    <p:extLst>
      <p:ext uri="{BB962C8B-B14F-4D97-AF65-F5344CB8AC3E}">
        <p14:creationId xmlns:p14="http://schemas.microsoft.com/office/powerpoint/2010/main" val="177467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942E-FDA1-4CB6-94E0-E2B6BB94DD6C}"/>
              </a:ext>
            </a:extLst>
          </p:cNvPr>
          <p:cNvSpPr>
            <a:spLocks noGrp="1"/>
          </p:cNvSpPr>
          <p:nvPr>
            <p:ph type="title"/>
          </p:nvPr>
        </p:nvSpPr>
        <p:spPr/>
        <p:txBody>
          <a:bodyPr/>
          <a:lstStyle/>
          <a:p>
            <a:r>
              <a:rPr lang="en-US" dirty="0"/>
              <a:t>Experiment Design/Details</a:t>
            </a:r>
          </a:p>
        </p:txBody>
      </p:sp>
      <p:sp>
        <p:nvSpPr>
          <p:cNvPr id="3" name="Content Placeholder 2">
            <a:extLst>
              <a:ext uri="{FF2B5EF4-FFF2-40B4-BE49-F238E27FC236}">
                <a16:creationId xmlns:a16="http://schemas.microsoft.com/office/drawing/2014/main" id="{C60D1743-37BC-427A-A554-0837F8B08885}"/>
              </a:ext>
            </a:extLst>
          </p:cNvPr>
          <p:cNvSpPr>
            <a:spLocks noGrp="1"/>
          </p:cNvSpPr>
          <p:nvPr>
            <p:ph idx="1"/>
          </p:nvPr>
        </p:nvSpPr>
        <p:spPr/>
        <p:txBody>
          <a:bodyPr/>
          <a:lstStyle/>
          <a:p>
            <a:r>
              <a:rPr lang="en-US" dirty="0"/>
              <a:t>Its all about getting required items for clustering without annoying the users and providing quality recommendations in return.</a:t>
            </a:r>
          </a:p>
          <a:p>
            <a:endParaRPr lang="en-US" dirty="0"/>
          </a:p>
          <a:p>
            <a:r>
              <a:rPr lang="en-US" dirty="0"/>
              <a:t>Signup Procedure: Gets required details about users like gender and birthdate along with authentication/authorization data.</a:t>
            </a:r>
          </a:p>
          <a:p>
            <a:endParaRPr lang="en-US" dirty="0"/>
          </a:p>
          <a:p>
            <a:r>
              <a:rPr lang="en-US" dirty="0"/>
              <a:t>Questionnaire: 120 statements. 24 statements per trait. No consecutive occurrences for a single trait question and some trait questions have reverse polarity in order to eliminate bias.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63923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9EAE-F813-4435-8A5F-8CF443AD588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40D33B3-653E-423D-8666-579B096DB76F}"/>
              </a:ext>
            </a:extLst>
          </p:cNvPr>
          <p:cNvSpPr>
            <a:spLocks noGrp="1"/>
          </p:cNvSpPr>
          <p:nvPr>
            <p:ph idx="1"/>
          </p:nvPr>
        </p:nvSpPr>
        <p:spPr/>
        <p:txBody>
          <a:bodyPr>
            <a:normAutofit/>
          </a:bodyPr>
          <a:lstStyle/>
          <a:p>
            <a:r>
              <a:rPr lang="en-US" dirty="0"/>
              <a:t>Movie Review: A search bar connected to TMDB API. Designed in a way to facilitate users to view single results more prominently and if there are sequels for a movie, they can be rated in one search hit.</a:t>
            </a:r>
          </a:p>
          <a:p>
            <a:endParaRPr lang="en-US" dirty="0"/>
          </a:p>
          <a:p>
            <a:r>
              <a:rPr lang="en-US" dirty="0"/>
              <a:t>Recommendation System Logic: Design for database provides easy access for both OLTP and OLAP. Training model can fetch full results for all users via primary key. Once, the model is trained, new users and new reviews can be pulled via primary key and sort key “date format”. Transactions can be processed with primary key and sort key “metadata”.  </a:t>
            </a:r>
          </a:p>
          <a:p>
            <a:endParaRPr lang="en-US" dirty="0"/>
          </a:p>
        </p:txBody>
      </p:sp>
    </p:spTree>
    <p:extLst>
      <p:ext uri="{BB962C8B-B14F-4D97-AF65-F5344CB8AC3E}">
        <p14:creationId xmlns:p14="http://schemas.microsoft.com/office/powerpoint/2010/main" val="1759865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C095-C82A-4991-A100-3E7ECF86030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4E0ECC3-1D6A-411F-9AE9-01A02F335F7A}"/>
              </a:ext>
            </a:extLst>
          </p:cNvPr>
          <p:cNvSpPr>
            <a:spLocks noGrp="1"/>
          </p:cNvSpPr>
          <p:nvPr>
            <p:ph idx="1"/>
          </p:nvPr>
        </p:nvSpPr>
        <p:spPr/>
        <p:txBody>
          <a:bodyPr/>
          <a:lstStyle/>
          <a:p>
            <a:r>
              <a:rPr lang="en-US" dirty="0"/>
              <a:t>Trained Model: Once trained, the model will be attached to the portal via JS Ajax procedure to fetch results from API endpoint that is linked with SageMaker. Users will be asked to rate the quality of recommendations to validate our experiment.</a:t>
            </a:r>
          </a:p>
        </p:txBody>
      </p:sp>
    </p:spTree>
    <p:extLst>
      <p:ext uri="{BB962C8B-B14F-4D97-AF65-F5344CB8AC3E}">
        <p14:creationId xmlns:p14="http://schemas.microsoft.com/office/powerpoint/2010/main" val="137210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6D21-5A57-4BA6-8B5F-7FF5CD7751C1}"/>
              </a:ext>
            </a:extLst>
          </p:cNvPr>
          <p:cNvSpPr>
            <a:spLocks noGrp="1"/>
          </p:cNvSpPr>
          <p:nvPr>
            <p:ph type="title"/>
          </p:nvPr>
        </p:nvSpPr>
        <p:spPr/>
        <p:txBody>
          <a:bodyPr/>
          <a:lstStyle/>
          <a:p>
            <a:r>
              <a:rPr lang="en-US" dirty="0"/>
              <a:t>REFERNCES</a:t>
            </a:r>
          </a:p>
        </p:txBody>
      </p:sp>
      <p:sp>
        <p:nvSpPr>
          <p:cNvPr id="3" name="Content Placeholder 2">
            <a:extLst>
              <a:ext uri="{FF2B5EF4-FFF2-40B4-BE49-F238E27FC236}">
                <a16:creationId xmlns:a16="http://schemas.microsoft.com/office/drawing/2014/main" id="{EEC53C35-9361-46E7-9C8F-F2716AEEDF43}"/>
              </a:ext>
            </a:extLst>
          </p:cNvPr>
          <p:cNvSpPr>
            <a:spLocks noGrp="1"/>
          </p:cNvSpPr>
          <p:nvPr>
            <p:ph idx="1"/>
          </p:nvPr>
        </p:nvSpPr>
        <p:spPr/>
        <p:txBody>
          <a:bodyPr>
            <a:normAutofit fontScale="92500" lnSpcReduction="10000"/>
          </a:bodyPr>
          <a:lstStyle/>
          <a:p>
            <a:r>
              <a:rPr lang="en-US" dirty="0">
                <a:hlinkClick r:id="rId2"/>
              </a:rPr>
              <a:t>https://dl.acm.org/doi/10.1145/371920.372071</a:t>
            </a:r>
            <a:endParaRPr lang="en-US" dirty="0"/>
          </a:p>
          <a:p>
            <a:r>
              <a:rPr lang="en-US" dirty="0">
                <a:hlinkClick r:id="rId3"/>
              </a:rPr>
              <a:t>https://www.researchgate.net/publication/282831954_Hybrid_User-Item_Based_Collaborative_Filtering</a:t>
            </a:r>
            <a:endParaRPr lang="en-US" dirty="0"/>
          </a:p>
          <a:p>
            <a:r>
              <a:rPr lang="en-US" dirty="0">
                <a:hlinkClick r:id="rId4"/>
              </a:rPr>
              <a:t>https://www.researchgate.net/publication/236343567_Does_Personality_Affect_Compulsive_Buying_An_Application_of_the_Big_Five_Personality_Model</a:t>
            </a:r>
            <a:endParaRPr lang="en-US" dirty="0"/>
          </a:p>
          <a:p>
            <a:r>
              <a:rPr lang="en-US" dirty="0">
                <a:hlinkClick r:id="rId5"/>
              </a:rPr>
              <a:t>https://www.researchgate.net/publication/325398350_Effects_of_Personality_on_Impulsive_Buying_Behavior_Evidence_from_a_Developing_Country</a:t>
            </a:r>
            <a:endParaRPr lang="en-US" dirty="0"/>
          </a:p>
          <a:p>
            <a:r>
              <a:rPr lang="en-US" dirty="0">
                <a:hlinkClick r:id="rId6"/>
              </a:rPr>
              <a:t>https://www.researchgate.net/publication/325263677_TwitPersonality_Computing_Personality_Traits_from_Tweets_Using_Word_Embeddings_and_Supervised_Learning</a:t>
            </a:r>
            <a:endParaRPr lang="en-US" dirty="0"/>
          </a:p>
          <a:p>
            <a:r>
              <a:rPr lang="en-US" dirty="0">
                <a:hlinkClick r:id="rId7"/>
              </a:rPr>
              <a:t>https://ieeexplore.ieee.org/document/1167344</a:t>
            </a:r>
            <a:endParaRPr lang="en-US" dirty="0"/>
          </a:p>
          <a:p>
            <a:r>
              <a:rPr lang="en-US" dirty="0">
                <a:hlinkClick r:id="rId8"/>
              </a:rPr>
              <a:t>https://ieeexplore.ieee.org/document/7558226</a:t>
            </a:r>
            <a:endParaRPr lang="en-US" dirty="0"/>
          </a:p>
          <a:p>
            <a:r>
              <a:rPr lang="en-US" dirty="0">
                <a:hlinkClick r:id="rId9"/>
              </a:rPr>
              <a:t>https://www.sciencedirect.com/science/article/abs/pii/S0969698915300564</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9986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2009-17BC-4121-A1C3-CF01CC0D995A}"/>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37D99D21-5A30-4168-A275-238C6F21B15A}"/>
              </a:ext>
            </a:extLst>
          </p:cNvPr>
          <p:cNvSpPr>
            <a:spLocks noGrp="1"/>
          </p:cNvSpPr>
          <p:nvPr>
            <p:ph idx="1"/>
          </p:nvPr>
        </p:nvSpPr>
        <p:spPr/>
        <p:txBody>
          <a:bodyPr/>
          <a:lstStyle/>
          <a:p>
            <a:r>
              <a:rPr lang="en-US" dirty="0"/>
              <a:t>The algorithms that are available in the market or proposed in research papers addresses similarities between items very well. The user-user are solely mapped based on their interaction with the items. </a:t>
            </a:r>
          </a:p>
          <a:p>
            <a:r>
              <a:rPr lang="en-US" dirty="0"/>
              <a:t>The cold start problem has been solved up to an extent, but still in question, because the recommender systems are not aware of the user-user similarity</a:t>
            </a:r>
          </a:p>
          <a:p>
            <a:r>
              <a:rPr lang="en-US" dirty="0"/>
              <a:t>Second problem is the clustering of the data.</a:t>
            </a:r>
          </a:p>
          <a:p>
            <a:r>
              <a:rPr lang="en-US" dirty="0"/>
              <a:t>None of the recommendation system incorporates any methodology to identify trends of impulsive buying.</a:t>
            </a:r>
          </a:p>
          <a:p>
            <a:r>
              <a:rPr lang="en-US" dirty="0"/>
              <a:t>Ancient Toolchains for ML, except the big 3 companies.</a:t>
            </a:r>
          </a:p>
        </p:txBody>
      </p:sp>
    </p:spTree>
    <p:extLst>
      <p:ext uri="{BB962C8B-B14F-4D97-AF65-F5344CB8AC3E}">
        <p14:creationId xmlns:p14="http://schemas.microsoft.com/office/powerpoint/2010/main" val="246463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C4CA-EBAE-4F55-AF6A-2D6A93A71D48}"/>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D491F736-DBF1-4A26-9470-70889F74B0A5}"/>
              </a:ext>
            </a:extLst>
          </p:cNvPr>
          <p:cNvSpPr>
            <a:spLocks noGrp="1"/>
          </p:cNvSpPr>
          <p:nvPr>
            <p:ph idx="1"/>
          </p:nvPr>
        </p:nvSpPr>
        <p:spPr/>
        <p:txBody>
          <a:bodyPr/>
          <a:lstStyle/>
          <a:p>
            <a:r>
              <a:rPr lang="en-US" dirty="0"/>
              <a:t>To devise a system that can form user-item sub-matrices to introduce clustering .</a:t>
            </a:r>
          </a:p>
          <a:p>
            <a:r>
              <a:rPr lang="en-US" dirty="0"/>
              <a:t>Users will be classified based on Big Five personality traits and will be put into separate clusters based on these classifiers.</a:t>
            </a:r>
          </a:p>
          <a:p>
            <a:r>
              <a:rPr lang="en-US" dirty="0"/>
              <a:t>The system is then expected to draw recommendations based on nearest neighbors from within their category.</a:t>
            </a:r>
          </a:p>
          <a:p>
            <a:r>
              <a:rPr lang="en-US" dirty="0"/>
              <a:t>Keeping personalized recommendations within diversity group.</a:t>
            </a:r>
          </a:p>
        </p:txBody>
      </p:sp>
    </p:spTree>
    <p:extLst>
      <p:ext uri="{BB962C8B-B14F-4D97-AF65-F5344CB8AC3E}">
        <p14:creationId xmlns:p14="http://schemas.microsoft.com/office/powerpoint/2010/main" val="241658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1D96-A1EA-4DEB-8AD2-88C5E1D6EDFE}"/>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77316675-3311-40A8-B423-426D5AA8A6BF}"/>
              </a:ext>
            </a:extLst>
          </p:cNvPr>
          <p:cNvSpPr>
            <a:spLocks noGrp="1"/>
          </p:cNvSpPr>
          <p:nvPr>
            <p:ph idx="4294967295"/>
          </p:nvPr>
        </p:nvSpPr>
        <p:spPr>
          <a:xfrm>
            <a:off x="0" y="2193925"/>
            <a:ext cx="10820400" cy="4024313"/>
          </a:xfrm>
        </p:spPr>
        <p:txBody>
          <a:bodyPr/>
          <a:lstStyle/>
          <a:p>
            <a:pPr lvl="0"/>
            <a:r>
              <a:rPr lang="en-US" dirty="0"/>
              <a:t>Collecting psychometric data to populate Big Five model classifiers.</a:t>
            </a:r>
          </a:p>
          <a:p>
            <a:pPr lvl="0"/>
            <a:r>
              <a:rPr lang="en-US" dirty="0"/>
              <a:t>Breakdown of user-item matrix based on classifiers from personality model using K-Means Clustering.</a:t>
            </a:r>
          </a:p>
          <a:p>
            <a:pPr lvl="0"/>
            <a:r>
              <a:rPr lang="en-US" dirty="0"/>
              <a:t>Hybrid User-Item Collaborative filtering recommendation system</a:t>
            </a:r>
          </a:p>
          <a:p>
            <a:pPr lvl="0"/>
            <a:r>
              <a:rPr lang="en-US" dirty="0"/>
              <a:t>Upgrading the underlying tool chain to latest technologies to eliminate software/hardware restrictions.</a:t>
            </a:r>
          </a:p>
        </p:txBody>
      </p:sp>
    </p:spTree>
    <p:extLst>
      <p:ext uri="{BB962C8B-B14F-4D97-AF65-F5344CB8AC3E}">
        <p14:creationId xmlns:p14="http://schemas.microsoft.com/office/powerpoint/2010/main" val="196933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1D96-A1EA-4DEB-8AD2-88C5E1D6EDF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7316675-3311-40A8-B423-426D5AA8A6BF}"/>
              </a:ext>
            </a:extLst>
          </p:cNvPr>
          <p:cNvSpPr>
            <a:spLocks noGrp="1"/>
          </p:cNvSpPr>
          <p:nvPr>
            <p:ph idx="4294967295"/>
          </p:nvPr>
        </p:nvSpPr>
        <p:spPr>
          <a:xfrm>
            <a:off x="0" y="2193925"/>
            <a:ext cx="10820400" cy="4024313"/>
          </a:xfrm>
        </p:spPr>
        <p:txBody>
          <a:bodyPr/>
          <a:lstStyle/>
          <a:p>
            <a:pPr lvl="0"/>
            <a:r>
              <a:rPr lang="en-US" dirty="0"/>
              <a:t>Research in Psychology provides us with empirical evidence to trace distinct patterns across psychometric scores</a:t>
            </a:r>
          </a:p>
          <a:p>
            <a:pPr lvl="0"/>
            <a:r>
              <a:rPr lang="en-US" dirty="0"/>
              <a:t>Which scale to use?</a:t>
            </a:r>
          </a:p>
          <a:p>
            <a:pPr lvl="0"/>
            <a:r>
              <a:rPr lang="en-US" dirty="0"/>
              <a:t>Johnson IPIP-120 provides an effective way to scale number of questions down to 120 from original 300 scale</a:t>
            </a:r>
          </a:p>
          <a:p>
            <a:pPr lvl="0"/>
            <a:r>
              <a:rPr lang="en-US" dirty="0"/>
              <a:t>Provides great insights on a person’s personality, mental health, collaborative task performance, personnel hiring etc.</a:t>
            </a:r>
          </a:p>
          <a:p>
            <a:pPr lvl="0"/>
            <a:r>
              <a:rPr lang="en-US" dirty="0"/>
              <a:t>Predictions about Five Factors deduced from Big 5 model and time decay.</a:t>
            </a:r>
          </a:p>
        </p:txBody>
      </p:sp>
    </p:spTree>
    <p:extLst>
      <p:ext uri="{BB962C8B-B14F-4D97-AF65-F5344CB8AC3E}">
        <p14:creationId xmlns:p14="http://schemas.microsoft.com/office/powerpoint/2010/main" val="181867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D655E7-5B53-4B5F-AC5E-5338574BB17E}"/>
              </a:ext>
            </a:extLst>
          </p:cNvPr>
          <p:cNvSpPr>
            <a:spLocks noGrp="1"/>
          </p:cNvSpPr>
          <p:nvPr>
            <p:ph type="title"/>
          </p:nvPr>
        </p:nvSpPr>
        <p:spPr>
          <a:xfrm>
            <a:off x="2895600" y="764373"/>
            <a:ext cx="8610600" cy="1293028"/>
          </a:xfrm>
        </p:spPr>
        <p:txBody>
          <a:bodyPr/>
          <a:lstStyle/>
          <a:p>
            <a:r>
              <a:rPr lang="en-US" dirty="0"/>
              <a:t>Literature review</a:t>
            </a:r>
          </a:p>
        </p:txBody>
      </p:sp>
      <p:sp>
        <p:nvSpPr>
          <p:cNvPr id="4" name="Content Placeholder 3">
            <a:extLst>
              <a:ext uri="{FF2B5EF4-FFF2-40B4-BE49-F238E27FC236}">
                <a16:creationId xmlns:a16="http://schemas.microsoft.com/office/drawing/2014/main" id="{92E6D160-91F4-4998-B929-177AB36688F2}"/>
              </a:ext>
            </a:extLst>
          </p:cNvPr>
          <p:cNvSpPr>
            <a:spLocks noGrp="1"/>
          </p:cNvSpPr>
          <p:nvPr>
            <p:ph idx="1"/>
          </p:nvPr>
        </p:nvSpPr>
        <p:spPr/>
        <p:txBody>
          <a:bodyPr/>
          <a:lstStyle/>
          <a:p>
            <a:r>
              <a:rPr lang="en-US" dirty="0"/>
              <a:t>Research Papers:</a:t>
            </a:r>
          </a:p>
          <a:p>
            <a:pPr lvl="1"/>
            <a:r>
              <a:rPr lang="en-US" dirty="0"/>
              <a:t>Amazon.com Recommendations: Item-to-Item Collaborative Filtering.</a:t>
            </a:r>
          </a:p>
          <a:p>
            <a:pPr lvl="1"/>
            <a:r>
              <a:rPr lang="en-US" dirty="0"/>
              <a:t>Hybrid User-Item Based Collaborative Filtering(CBR Avg Filtering and SOM with GA to classify users)</a:t>
            </a:r>
          </a:p>
          <a:p>
            <a:pPr lvl="1"/>
            <a:r>
              <a:rPr lang="en-US" dirty="0"/>
              <a:t>Does Personality Affect Compulsive Buying? An Application of the Big Five Personality Model</a:t>
            </a:r>
          </a:p>
          <a:p>
            <a:pPr lvl="1"/>
            <a:r>
              <a:rPr lang="en-US" dirty="0"/>
              <a:t>TwitPersonality: Computing Personality Traits from Tweets using Word embeddings and Supervised Learning</a:t>
            </a:r>
          </a:p>
          <a:p>
            <a:pPr lvl="1"/>
            <a:r>
              <a:rPr lang="en-US" dirty="0"/>
              <a:t>Netflix Prize, a user-item recommendation system using SVD</a:t>
            </a:r>
          </a:p>
        </p:txBody>
      </p:sp>
    </p:spTree>
    <p:extLst>
      <p:ext uri="{BB962C8B-B14F-4D97-AF65-F5344CB8AC3E}">
        <p14:creationId xmlns:p14="http://schemas.microsoft.com/office/powerpoint/2010/main" val="88115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4C2-7FBF-4D56-9E3F-FF3D2CD6C239}"/>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1FEF374C-1D14-4B40-8863-301A90D48083}"/>
              </a:ext>
            </a:extLst>
          </p:cNvPr>
          <p:cNvSpPr>
            <a:spLocks noGrp="1"/>
          </p:cNvSpPr>
          <p:nvPr>
            <p:ph idx="1"/>
          </p:nvPr>
        </p:nvSpPr>
        <p:spPr/>
        <p:txBody>
          <a:bodyPr>
            <a:normAutofit/>
          </a:bodyPr>
          <a:lstStyle/>
          <a:p>
            <a:r>
              <a:rPr lang="en-US" dirty="0"/>
              <a:t>A cloud-based ML unsupervised hybrid user-item collaborative filtering model that will be encapsulated within three layers.</a:t>
            </a:r>
          </a:p>
          <a:p>
            <a:pPr marL="0" indent="0">
              <a:buNone/>
            </a:pPr>
            <a:endParaRPr lang="en-US" dirty="0"/>
          </a:p>
          <a:p>
            <a:pPr lvl="1"/>
            <a:r>
              <a:rPr lang="en-US" dirty="0"/>
              <a:t>Hybrid Content-Based CF algorithm will plot user-rating matrix. </a:t>
            </a:r>
          </a:p>
          <a:p>
            <a:pPr lvl="1"/>
            <a:r>
              <a:rPr lang="en-US" dirty="0"/>
              <a:t>Each cluster will be formed using X-means.</a:t>
            </a:r>
          </a:p>
          <a:p>
            <a:pPr lvl="1"/>
            <a:r>
              <a:rPr lang="en-US" dirty="0"/>
              <a:t> Each cluster shall reflect the pattern described work flow hypotheses</a:t>
            </a:r>
          </a:p>
          <a:p>
            <a:endParaRPr lang="en-US" dirty="0"/>
          </a:p>
          <a:p>
            <a:r>
              <a:rPr lang="en-US" dirty="0"/>
              <a:t>The system will be built on NoSQL solutions to facilitate horizontal scaling.</a:t>
            </a:r>
          </a:p>
          <a:p>
            <a:r>
              <a:rPr lang="en-US" dirty="0"/>
              <a:t>Apache Spark for In-Memory Clustered Item-based CF.</a:t>
            </a:r>
          </a:p>
          <a:p>
            <a:endParaRPr lang="en-US" dirty="0"/>
          </a:p>
        </p:txBody>
      </p:sp>
    </p:spTree>
    <p:extLst>
      <p:ext uri="{BB962C8B-B14F-4D97-AF65-F5344CB8AC3E}">
        <p14:creationId xmlns:p14="http://schemas.microsoft.com/office/powerpoint/2010/main" val="103544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4C2-7FBF-4D56-9E3F-FF3D2CD6C239}"/>
              </a:ext>
            </a:extLst>
          </p:cNvPr>
          <p:cNvSpPr>
            <a:spLocks noGrp="1"/>
          </p:cNvSpPr>
          <p:nvPr>
            <p:ph type="title"/>
          </p:nvPr>
        </p:nvSpPr>
        <p:spPr/>
        <p:txBody>
          <a:bodyPr/>
          <a:lstStyle/>
          <a:p>
            <a:r>
              <a:rPr lang="en-US" dirty="0"/>
              <a:t>Suggested Approach</a:t>
            </a:r>
          </a:p>
        </p:txBody>
      </p:sp>
      <p:sp>
        <p:nvSpPr>
          <p:cNvPr id="3" name="Content Placeholder 2">
            <a:extLst>
              <a:ext uri="{FF2B5EF4-FFF2-40B4-BE49-F238E27FC236}">
                <a16:creationId xmlns:a16="http://schemas.microsoft.com/office/drawing/2014/main" id="{1FEF374C-1D14-4B40-8863-301A90D48083}"/>
              </a:ext>
            </a:extLst>
          </p:cNvPr>
          <p:cNvSpPr>
            <a:spLocks noGrp="1"/>
          </p:cNvSpPr>
          <p:nvPr>
            <p:ph idx="1"/>
          </p:nvPr>
        </p:nvSpPr>
        <p:spPr/>
        <p:txBody>
          <a:bodyPr>
            <a:normAutofit/>
          </a:bodyPr>
          <a:lstStyle/>
          <a:p>
            <a:r>
              <a:rPr lang="en-US" dirty="0"/>
              <a:t>Netflix Prize and several other algorithms provide great insight into problem statement.</a:t>
            </a:r>
          </a:p>
          <a:p>
            <a:r>
              <a:rPr lang="en-US" dirty="0"/>
              <a:t>But, using averaging and error function directly on user ratings without a distinct pattern can cause over predicting and under predicating.</a:t>
            </a:r>
          </a:p>
          <a:p>
            <a:r>
              <a:rPr lang="en-US" dirty="0"/>
              <a:t>With Big five, we can apply specific corrections for each personality type.</a:t>
            </a:r>
          </a:p>
          <a:p>
            <a:r>
              <a:rPr lang="en-US" dirty="0"/>
              <a:t>Time decay can be differently assigned to user clusters, which was not possible to apply on users in previous systems.</a:t>
            </a:r>
          </a:p>
          <a:p>
            <a:endParaRPr lang="en-US" dirty="0"/>
          </a:p>
          <a:p>
            <a:endParaRPr lang="en-US" dirty="0"/>
          </a:p>
          <a:p>
            <a:endParaRPr lang="en-US" dirty="0"/>
          </a:p>
        </p:txBody>
      </p:sp>
    </p:spTree>
    <p:extLst>
      <p:ext uri="{BB962C8B-B14F-4D97-AF65-F5344CB8AC3E}">
        <p14:creationId xmlns:p14="http://schemas.microsoft.com/office/powerpoint/2010/main" val="30924238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309</TotalTime>
  <Words>1370</Words>
  <Application>Microsoft Office PowerPoint</Application>
  <PresentationFormat>Widescreen</PresentationFormat>
  <Paragraphs>123</Paragraphs>
  <Slides>28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2" baseType="lpstr">
      <vt:lpstr>Arial</vt:lpstr>
      <vt:lpstr>Century Gothic</vt:lpstr>
      <vt:lpstr>Vapor Trail</vt:lpstr>
      <vt:lpstr>Visio</vt:lpstr>
      <vt:lpstr>Cloud-based Recommendation Based on Personality Identification  </vt:lpstr>
      <vt:lpstr>Introduction</vt:lpstr>
      <vt:lpstr>problem Overview</vt:lpstr>
      <vt:lpstr>Research Question</vt:lpstr>
      <vt:lpstr>Research Objectives</vt:lpstr>
      <vt:lpstr>Background</vt:lpstr>
      <vt:lpstr>Literature review</vt:lpstr>
      <vt:lpstr>Proposed system</vt:lpstr>
      <vt:lpstr>Suggested Approach</vt:lpstr>
      <vt:lpstr>Work Flow</vt:lpstr>
      <vt:lpstr>User Work Flow Diagram</vt:lpstr>
      <vt:lpstr>ML Model training diagram</vt:lpstr>
      <vt:lpstr>System Components</vt:lpstr>
      <vt:lpstr>PowerPoint Presentation</vt:lpstr>
      <vt:lpstr>DynamoDB Database design</vt:lpstr>
      <vt:lpstr>System Interface and Implementation</vt:lpstr>
      <vt:lpstr>PowerPoint Presentation</vt:lpstr>
      <vt:lpstr>PowerPoint Presentation</vt:lpstr>
      <vt:lpstr>PowerPoint Presentation</vt:lpstr>
      <vt:lpstr>PowerPoint Presentation</vt:lpstr>
      <vt:lpstr>PowerPoint Presentation</vt:lpstr>
      <vt:lpstr>PowerPoint Presentation</vt:lpstr>
      <vt:lpstr>Assumption and Constraints</vt:lpstr>
      <vt:lpstr>Experimental Setup</vt:lpstr>
      <vt:lpstr>Experiment Design/Details</vt:lpstr>
      <vt:lpstr>Continue…</vt:lpstr>
      <vt:lpstr>Continue…</vt:lpstr>
      <vt:lpstr>REFERNCES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Cloud-based Smart Shopping Recommendation System</dc:title>
  <dc:creator>Ammar Khan</dc:creator>
  <cp:lastModifiedBy>Ammar Khan</cp:lastModifiedBy>
  <cp:revision>21</cp:revision>
  <dcterms:created xsi:type="dcterms:W3CDTF">2020-02-26T04:34:43Z</dcterms:created>
  <dcterms:modified xsi:type="dcterms:W3CDTF">2020-08-06T04:36:22Z</dcterms:modified>
</cp:coreProperties>
</file>