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Khan" userId="467082f1a1b32e1a" providerId="LiveId" clId="{CB38240E-C48B-46F1-A626-28938D2BBA12}"/>
    <pc:docChg chg="undo custSel addSld modSld">
      <pc:chgData name="Ammar Khan" userId="467082f1a1b32e1a" providerId="LiveId" clId="{CB38240E-C48B-46F1-A626-28938D2BBA12}" dt="2020-07-23T20:46:52.977" v="1983" actId="1076"/>
      <pc:docMkLst>
        <pc:docMk/>
      </pc:docMkLst>
      <pc:sldChg chg="delSp modSp new add">
        <pc:chgData name="Ammar Khan" userId="467082f1a1b32e1a" providerId="LiveId" clId="{CB38240E-C48B-46F1-A626-28938D2BBA12}" dt="2020-07-23T20:13:20.362" v="380"/>
        <pc:sldMkLst>
          <pc:docMk/>
          <pc:sldMk cId="606524061" sldId="259"/>
        </pc:sldMkLst>
        <pc:spChg chg="mod">
          <ac:chgData name="Ammar Khan" userId="467082f1a1b32e1a" providerId="LiveId" clId="{CB38240E-C48B-46F1-A626-28938D2BBA12}" dt="2020-07-23T20:09:55.771" v="18" actId="20577"/>
          <ac:spMkLst>
            <pc:docMk/>
            <pc:sldMk cId="606524061" sldId="259"/>
            <ac:spMk id="2" creationId="{57ADB86C-7C1D-4376-941C-98AB28010876}"/>
          </ac:spMkLst>
        </pc:spChg>
        <pc:spChg chg="mod">
          <ac:chgData name="Ammar Khan" userId="467082f1a1b32e1a" providerId="LiveId" clId="{CB38240E-C48B-46F1-A626-28938D2BBA12}" dt="2020-07-23T20:13:12.370" v="379" actId="20577"/>
          <ac:spMkLst>
            <pc:docMk/>
            <pc:sldMk cId="606524061" sldId="259"/>
            <ac:spMk id="3" creationId="{6D2DC38B-8761-484E-AED1-B5AADDF8F8BA}"/>
          </ac:spMkLst>
        </pc:spChg>
        <pc:spChg chg="del">
          <ac:chgData name="Ammar Khan" userId="467082f1a1b32e1a" providerId="LiveId" clId="{CB38240E-C48B-46F1-A626-28938D2BBA12}" dt="2020-07-23T20:13:20.362" v="380"/>
          <ac:spMkLst>
            <pc:docMk/>
            <pc:sldMk cId="606524061" sldId="259"/>
            <ac:spMk id="4" creationId="{8155922C-987F-4E71-B459-9C534854DE89}"/>
          </ac:spMkLst>
        </pc:spChg>
      </pc:sldChg>
      <pc:sldChg chg="modSp new add">
        <pc:chgData name="Ammar Khan" userId="467082f1a1b32e1a" providerId="LiveId" clId="{CB38240E-C48B-46F1-A626-28938D2BBA12}" dt="2020-07-23T20:20:59.478" v="555" actId="313"/>
        <pc:sldMkLst>
          <pc:docMk/>
          <pc:sldMk cId="388405430" sldId="260"/>
        </pc:sldMkLst>
        <pc:spChg chg="mod">
          <ac:chgData name="Ammar Khan" userId="467082f1a1b32e1a" providerId="LiveId" clId="{CB38240E-C48B-46F1-A626-28938D2BBA12}" dt="2020-07-23T20:13:24.929" v="389" actId="20577"/>
          <ac:spMkLst>
            <pc:docMk/>
            <pc:sldMk cId="388405430" sldId="260"/>
            <ac:spMk id="2" creationId="{66E13619-A818-487A-BF83-85A387328FF5}"/>
          </ac:spMkLst>
        </pc:spChg>
        <pc:spChg chg="mod">
          <ac:chgData name="Ammar Khan" userId="467082f1a1b32e1a" providerId="LiveId" clId="{CB38240E-C48B-46F1-A626-28938D2BBA12}" dt="2020-07-23T20:20:59.478" v="555" actId="313"/>
          <ac:spMkLst>
            <pc:docMk/>
            <pc:sldMk cId="388405430" sldId="260"/>
            <ac:spMk id="3" creationId="{D0D6C132-EB26-4E9D-AC58-B8092C4397BA}"/>
          </ac:spMkLst>
        </pc:spChg>
      </pc:sldChg>
      <pc:sldChg chg="addSp delSp modSp new add">
        <pc:chgData name="Ammar Khan" userId="467082f1a1b32e1a" providerId="LiveId" clId="{CB38240E-C48B-46F1-A626-28938D2BBA12}" dt="2020-07-23T20:24:18.388" v="837" actId="403"/>
        <pc:sldMkLst>
          <pc:docMk/>
          <pc:sldMk cId="222787765" sldId="261"/>
        </pc:sldMkLst>
        <pc:spChg chg="del">
          <ac:chgData name="Ammar Khan" userId="467082f1a1b32e1a" providerId="LiveId" clId="{CB38240E-C48B-46F1-A626-28938D2BBA12}" dt="2020-07-23T20:16:32.925" v="516"/>
          <ac:spMkLst>
            <pc:docMk/>
            <pc:sldMk cId="222787765" sldId="261"/>
            <ac:spMk id="2" creationId="{FC1E99A0-17CF-4F32-AB68-E316BF3DC8DE}"/>
          </ac:spMkLst>
        </pc:spChg>
        <pc:spChg chg="del">
          <ac:chgData name="Ammar Khan" userId="467082f1a1b32e1a" providerId="LiveId" clId="{CB38240E-C48B-46F1-A626-28938D2BBA12}" dt="2020-07-23T20:16:32.925" v="516"/>
          <ac:spMkLst>
            <pc:docMk/>
            <pc:sldMk cId="222787765" sldId="261"/>
            <ac:spMk id="3" creationId="{A52979AC-536A-4CF2-A31A-8609F39D2996}"/>
          </ac:spMkLst>
        </pc:spChg>
        <pc:spChg chg="add mod">
          <ac:chgData name="Ammar Khan" userId="467082f1a1b32e1a" providerId="LiveId" clId="{CB38240E-C48B-46F1-A626-28938D2BBA12}" dt="2020-07-23T20:18:36.132" v="553" actId="20577"/>
          <ac:spMkLst>
            <pc:docMk/>
            <pc:sldMk cId="222787765" sldId="261"/>
            <ac:spMk id="4" creationId="{D3C818BE-853D-41BC-8E82-47AB84B9C4F8}"/>
          </ac:spMkLst>
        </pc:spChg>
        <pc:spChg chg="add del mod">
          <ac:chgData name="Ammar Khan" userId="467082f1a1b32e1a" providerId="LiveId" clId="{CB38240E-C48B-46F1-A626-28938D2BBA12}" dt="2020-07-23T20:17:43.761" v="522" actId="931"/>
          <ac:spMkLst>
            <pc:docMk/>
            <pc:sldMk cId="222787765" sldId="261"/>
            <ac:spMk id="5" creationId="{DC014AB3-5045-4601-AF2D-B54BE7FFDBAA}"/>
          </ac:spMkLst>
        </pc:spChg>
        <pc:spChg chg="add mod">
          <ac:chgData name="Ammar Khan" userId="467082f1a1b32e1a" providerId="LiveId" clId="{CB38240E-C48B-46F1-A626-28938D2BBA12}" dt="2020-07-23T20:24:18.388" v="837" actId="403"/>
          <ac:spMkLst>
            <pc:docMk/>
            <pc:sldMk cId="222787765" sldId="261"/>
            <ac:spMk id="6" creationId="{4FF2A51A-2053-4933-883F-16707E32EC99}"/>
          </ac:spMkLst>
        </pc:spChg>
        <pc:spChg chg="add del mod">
          <ac:chgData name="Ammar Khan" userId="467082f1a1b32e1a" providerId="LiveId" clId="{CB38240E-C48B-46F1-A626-28938D2BBA12}" dt="2020-07-23T20:18:00.547" v="525" actId="478"/>
          <ac:spMkLst>
            <pc:docMk/>
            <pc:sldMk cId="222787765" sldId="261"/>
            <ac:spMk id="11" creationId="{64361514-2B81-40FA-9BCB-8739A00E1689}"/>
          </ac:spMkLst>
        </pc:spChg>
        <pc:picChg chg="add mod">
          <ac:chgData name="Ammar Khan" userId="467082f1a1b32e1a" providerId="LiveId" clId="{CB38240E-C48B-46F1-A626-28938D2BBA12}" dt="2020-07-23T20:17:05.940" v="521" actId="1076"/>
          <ac:picMkLst>
            <pc:docMk/>
            <pc:sldMk cId="222787765" sldId="261"/>
            <ac:picMk id="7" creationId="{694ED719-F463-48D9-8F72-9F17A92EFE1D}"/>
          </ac:picMkLst>
        </pc:picChg>
        <pc:picChg chg="add del mod">
          <ac:chgData name="Ammar Khan" userId="467082f1a1b32e1a" providerId="LiveId" clId="{CB38240E-C48B-46F1-A626-28938D2BBA12}" dt="2020-07-23T20:17:51.529" v="524" actId="478"/>
          <ac:picMkLst>
            <pc:docMk/>
            <pc:sldMk cId="222787765" sldId="261"/>
            <ac:picMk id="9" creationId="{39F3EAD6-FFAB-4F74-8555-23D2652137F1}"/>
          </ac:picMkLst>
        </pc:picChg>
        <pc:picChg chg="add mod">
          <ac:chgData name="Ammar Khan" userId="467082f1a1b32e1a" providerId="LiveId" clId="{CB38240E-C48B-46F1-A626-28938D2BBA12}" dt="2020-07-23T20:18:26.658" v="531" actId="14100"/>
          <ac:picMkLst>
            <pc:docMk/>
            <pc:sldMk cId="222787765" sldId="261"/>
            <ac:picMk id="12" creationId="{F99D57AA-A7A5-40B3-BA75-A607B6BC9B45}"/>
          </ac:picMkLst>
        </pc:picChg>
      </pc:sldChg>
      <pc:sldChg chg="addSp delSp modSp new add">
        <pc:chgData name="Ammar Khan" userId="467082f1a1b32e1a" providerId="LiveId" clId="{CB38240E-C48B-46F1-A626-28938D2BBA12}" dt="2020-07-23T20:28:13.129" v="1112" actId="1076"/>
        <pc:sldMkLst>
          <pc:docMk/>
          <pc:sldMk cId="419276697" sldId="262"/>
        </pc:sldMkLst>
        <pc:spChg chg="mod">
          <ac:chgData name="Ammar Khan" userId="467082f1a1b32e1a" providerId="LiveId" clId="{CB38240E-C48B-46F1-A626-28938D2BBA12}" dt="2020-07-23T20:25:56.349" v="872" actId="20577"/>
          <ac:spMkLst>
            <pc:docMk/>
            <pc:sldMk cId="419276697" sldId="262"/>
            <ac:spMk id="2" creationId="{AFDC5794-D939-43E4-B639-49CE99EB57DE}"/>
          </ac:spMkLst>
        </pc:spChg>
        <pc:spChg chg="del">
          <ac:chgData name="Ammar Khan" userId="467082f1a1b32e1a" providerId="LiveId" clId="{CB38240E-C48B-46F1-A626-28938D2BBA12}" dt="2020-07-23T20:27:47.971" v="1104" actId="478"/>
          <ac:spMkLst>
            <pc:docMk/>
            <pc:sldMk cId="419276697" sldId="262"/>
            <ac:spMk id="3" creationId="{9DEEB532-AFBB-4EF8-BBFF-E07F53994B59}"/>
          </ac:spMkLst>
        </pc:spChg>
        <pc:spChg chg="mod">
          <ac:chgData name="Ammar Khan" userId="467082f1a1b32e1a" providerId="LiveId" clId="{CB38240E-C48B-46F1-A626-28938D2BBA12}" dt="2020-07-23T20:28:08.426" v="1111" actId="14100"/>
          <ac:spMkLst>
            <pc:docMk/>
            <pc:sldMk cId="419276697" sldId="262"/>
            <ac:spMk id="4" creationId="{6EE166EA-8742-4FD5-A647-6DCB30175139}"/>
          </ac:spMkLst>
        </pc:spChg>
        <pc:picChg chg="add mod">
          <ac:chgData name="Ammar Khan" userId="467082f1a1b32e1a" providerId="LiveId" clId="{CB38240E-C48B-46F1-A626-28938D2BBA12}" dt="2020-07-23T20:28:13.129" v="1112" actId="1076"/>
          <ac:picMkLst>
            <pc:docMk/>
            <pc:sldMk cId="419276697" sldId="262"/>
            <ac:picMk id="5" creationId="{1729B66A-2AB9-411A-AA67-E1DC7B7F7535}"/>
          </ac:picMkLst>
        </pc:picChg>
      </pc:sldChg>
      <pc:sldChg chg="addSp delSp modSp new add">
        <pc:chgData name="Ammar Khan" userId="467082f1a1b32e1a" providerId="LiveId" clId="{CB38240E-C48B-46F1-A626-28938D2BBA12}" dt="2020-07-23T20:42:52.810" v="1904" actId="313"/>
        <pc:sldMkLst>
          <pc:docMk/>
          <pc:sldMk cId="1227434565" sldId="263"/>
        </pc:sldMkLst>
        <pc:spChg chg="mod">
          <ac:chgData name="Ammar Khan" userId="467082f1a1b32e1a" providerId="LiveId" clId="{CB38240E-C48B-46F1-A626-28938D2BBA12}" dt="2020-07-23T20:30:12.795" v="1145" actId="20577"/>
          <ac:spMkLst>
            <pc:docMk/>
            <pc:sldMk cId="1227434565" sldId="263"/>
            <ac:spMk id="2" creationId="{09053446-7952-4FCE-A283-E6B0174FC0CA}"/>
          </ac:spMkLst>
        </pc:spChg>
        <pc:spChg chg="del">
          <ac:chgData name="Ammar Khan" userId="467082f1a1b32e1a" providerId="LiveId" clId="{CB38240E-C48B-46F1-A626-28938D2BBA12}" dt="2020-07-23T20:29:46.849" v="1115" actId="478"/>
          <ac:spMkLst>
            <pc:docMk/>
            <pc:sldMk cId="1227434565" sldId="263"/>
            <ac:spMk id="3" creationId="{92C2F2FE-F26D-4FF8-B642-F20BB0EBAB58}"/>
          </ac:spMkLst>
        </pc:spChg>
        <pc:spChg chg="mod">
          <ac:chgData name="Ammar Khan" userId="467082f1a1b32e1a" providerId="LiveId" clId="{CB38240E-C48B-46F1-A626-28938D2BBA12}" dt="2020-07-23T20:42:52.810" v="1904" actId="313"/>
          <ac:spMkLst>
            <pc:docMk/>
            <pc:sldMk cId="1227434565" sldId="263"/>
            <ac:spMk id="4" creationId="{0F0EED83-D1B2-4308-9B1F-2BFCEE8F6801}"/>
          </ac:spMkLst>
        </pc:spChg>
        <pc:picChg chg="add mod">
          <ac:chgData name="Ammar Khan" userId="467082f1a1b32e1a" providerId="LiveId" clId="{CB38240E-C48B-46F1-A626-28938D2BBA12}" dt="2020-07-23T20:40:28.710" v="1718" actId="14100"/>
          <ac:picMkLst>
            <pc:docMk/>
            <pc:sldMk cId="1227434565" sldId="263"/>
            <ac:picMk id="5" creationId="{89BD5038-685E-451C-AA97-949D13E40638}"/>
          </ac:picMkLst>
        </pc:picChg>
      </pc:sldChg>
      <pc:sldChg chg="addSp delSp modSp new add">
        <pc:chgData name="Ammar Khan" userId="467082f1a1b32e1a" providerId="LiveId" clId="{CB38240E-C48B-46F1-A626-28938D2BBA12}" dt="2020-07-23T20:45:18.658" v="1940" actId="1076"/>
        <pc:sldMkLst>
          <pc:docMk/>
          <pc:sldMk cId="1664328194" sldId="264"/>
        </pc:sldMkLst>
        <pc:spChg chg="mod">
          <ac:chgData name="Ammar Khan" userId="467082f1a1b32e1a" providerId="LiveId" clId="{CB38240E-C48B-46F1-A626-28938D2BBA12}" dt="2020-07-23T20:45:16.301" v="1939" actId="122"/>
          <ac:spMkLst>
            <pc:docMk/>
            <pc:sldMk cId="1664328194" sldId="264"/>
            <ac:spMk id="2" creationId="{7AA630F6-27B7-4158-8B8B-9E041BB811DA}"/>
          </ac:spMkLst>
        </pc:spChg>
        <pc:spChg chg="del">
          <ac:chgData name="Ammar Khan" userId="467082f1a1b32e1a" providerId="LiveId" clId="{CB38240E-C48B-46F1-A626-28938D2BBA12}" dt="2020-07-23T20:44:48.364" v="1908" actId="478"/>
          <ac:spMkLst>
            <pc:docMk/>
            <pc:sldMk cId="1664328194" sldId="264"/>
            <ac:spMk id="3" creationId="{0F4F3AD9-DB56-4EF5-86FD-C625C1B2A94E}"/>
          </ac:spMkLst>
        </pc:spChg>
        <pc:spChg chg="del">
          <ac:chgData name="Ammar Khan" userId="467082f1a1b32e1a" providerId="LiveId" clId="{CB38240E-C48B-46F1-A626-28938D2BBA12}" dt="2020-07-23T20:45:09.211" v="1937" actId="478"/>
          <ac:spMkLst>
            <pc:docMk/>
            <pc:sldMk cId="1664328194" sldId="264"/>
            <ac:spMk id="4" creationId="{B8E05021-2EB5-4605-ACE4-A7DEB6965A01}"/>
          </ac:spMkLst>
        </pc:spChg>
        <pc:picChg chg="add">
          <ac:chgData name="Ammar Khan" userId="467082f1a1b32e1a" providerId="LiveId" clId="{CB38240E-C48B-46F1-A626-28938D2BBA12}" dt="2020-07-23T20:44:20.587" v="1907"/>
          <ac:picMkLst>
            <pc:docMk/>
            <pc:sldMk cId="1664328194" sldId="264"/>
            <ac:picMk id="5" creationId="{3A7F9F98-CB7C-4055-A9F8-AFD1A3BD2D08}"/>
          </ac:picMkLst>
        </pc:picChg>
        <pc:picChg chg="add mod">
          <ac:chgData name="Ammar Khan" userId="467082f1a1b32e1a" providerId="LiveId" clId="{CB38240E-C48B-46F1-A626-28938D2BBA12}" dt="2020-07-23T20:45:18.658" v="1940" actId="1076"/>
          <ac:picMkLst>
            <pc:docMk/>
            <pc:sldMk cId="1664328194" sldId="264"/>
            <ac:picMk id="7" creationId="{53206637-D46C-4B3A-822A-D8E85029263F}"/>
          </ac:picMkLst>
        </pc:picChg>
      </pc:sldChg>
      <pc:sldChg chg="addSp delSp modSp new add">
        <pc:chgData name="Ammar Khan" userId="467082f1a1b32e1a" providerId="LiveId" clId="{CB38240E-C48B-46F1-A626-28938D2BBA12}" dt="2020-07-23T20:46:52.977" v="1983" actId="1076"/>
        <pc:sldMkLst>
          <pc:docMk/>
          <pc:sldMk cId="790124672" sldId="265"/>
        </pc:sldMkLst>
        <pc:spChg chg="del">
          <ac:chgData name="Ammar Khan" userId="467082f1a1b32e1a" providerId="LiveId" clId="{CB38240E-C48B-46F1-A626-28938D2BBA12}" dt="2020-07-23T20:45:41.018" v="1943"/>
          <ac:spMkLst>
            <pc:docMk/>
            <pc:sldMk cId="790124672" sldId="265"/>
            <ac:spMk id="2" creationId="{E8A9C799-8B5E-47A6-939A-8119204AB238}"/>
          </ac:spMkLst>
        </pc:spChg>
        <pc:spChg chg="del">
          <ac:chgData name="Ammar Khan" userId="467082f1a1b32e1a" providerId="LiveId" clId="{CB38240E-C48B-46F1-A626-28938D2BBA12}" dt="2020-07-23T20:45:41.018" v="1943"/>
          <ac:spMkLst>
            <pc:docMk/>
            <pc:sldMk cId="790124672" sldId="265"/>
            <ac:spMk id="3" creationId="{731B3836-AF6D-4E31-A2DD-722A93E032F4}"/>
          </ac:spMkLst>
        </pc:spChg>
        <pc:spChg chg="del">
          <ac:chgData name="Ammar Khan" userId="467082f1a1b32e1a" providerId="LiveId" clId="{CB38240E-C48B-46F1-A626-28938D2BBA12}" dt="2020-07-23T20:45:41.018" v="1943"/>
          <ac:spMkLst>
            <pc:docMk/>
            <pc:sldMk cId="790124672" sldId="265"/>
            <ac:spMk id="4" creationId="{268DABAC-51BF-4D59-9832-097028C996A0}"/>
          </ac:spMkLst>
        </pc:spChg>
        <pc:spChg chg="add mod">
          <ac:chgData name="Ammar Khan" userId="467082f1a1b32e1a" providerId="LiveId" clId="{CB38240E-C48B-46F1-A626-28938D2BBA12}" dt="2020-07-23T20:46:51.280" v="1982" actId="1076"/>
          <ac:spMkLst>
            <pc:docMk/>
            <pc:sldMk cId="790124672" sldId="265"/>
            <ac:spMk id="6" creationId="{FF591CDE-D7A7-4D05-B7C6-F01A29A79A0B}"/>
          </ac:spMkLst>
        </pc:spChg>
        <pc:picChg chg="add mod">
          <ac:chgData name="Ammar Khan" userId="467082f1a1b32e1a" providerId="LiveId" clId="{CB38240E-C48B-46F1-A626-28938D2BBA12}" dt="2020-07-23T20:46:52.977" v="1983" actId="1076"/>
          <ac:picMkLst>
            <pc:docMk/>
            <pc:sldMk cId="790124672" sldId="265"/>
            <ac:picMk id="5" creationId="{572D1118-38A3-4D13-84B4-A566E6873A2B}"/>
          </ac:picMkLst>
        </pc:picChg>
      </pc:sldChg>
    </pc:docChg>
  </pc:docChgLst>
  <pc:docChgLst>
    <pc:chgData name="Ammar Khan" userId="467082f1a1b32e1a" providerId="LiveId" clId="{AA64AF40-2DB2-4A22-9CFD-F1C43FE53ABC}"/>
    <pc:docChg chg="modSld">
      <pc:chgData name="Ammar Khan" userId="467082f1a1b32e1a" providerId="LiveId" clId="{AA64AF40-2DB2-4A22-9CFD-F1C43FE53ABC}" dt="2020-07-23T20:48:35.703" v="20" actId="1076"/>
      <pc:docMkLst>
        <pc:docMk/>
      </pc:docMkLst>
      <pc:sldChg chg="modSp">
        <pc:chgData name="Ammar Khan" userId="467082f1a1b32e1a" providerId="LiveId" clId="{AA64AF40-2DB2-4A22-9CFD-F1C43FE53ABC}" dt="2020-07-23T20:48:35.703" v="20" actId="1076"/>
        <pc:sldMkLst>
          <pc:docMk/>
          <pc:sldMk cId="1664328194" sldId="264"/>
        </pc:sldMkLst>
        <pc:spChg chg="mod">
          <ac:chgData name="Ammar Khan" userId="467082f1a1b32e1a" providerId="LiveId" clId="{AA64AF40-2DB2-4A22-9CFD-F1C43FE53ABC}" dt="2020-07-23T20:48:22.139" v="16" actId="120"/>
          <ac:spMkLst>
            <pc:docMk/>
            <pc:sldMk cId="1664328194" sldId="264"/>
            <ac:spMk id="2" creationId="{7AA630F6-27B7-4158-8B8B-9E041BB811DA}"/>
          </ac:spMkLst>
        </pc:spChg>
        <pc:picChg chg="mod">
          <ac:chgData name="Ammar Khan" userId="467082f1a1b32e1a" providerId="LiveId" clId="{AA64AF40-2DB2-4A22-9CFD-F1C43FE53ABC}" dt="2020-07-23T20:48:35.703" v="20" actId="1076"/>
          <ac:picMkLst>
            <pc:docMk/>
            <pc:sldMk cId="1664328194" sldId="264"/>
            <ac:picMk id="7" creationId="{53206637-D46C-4B3A-822A-D8E8502926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pip.ori.org/newBigFive5broadKey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D6C5-0338-4C59-8526-46FD22301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5 personality Big 5 personality clustering based on K-means algorithm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7E2F4-9023-4424-BEAB-467721594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Ammar Khan</a:t>
            </a:r>
          </a:p>
          <a:p>
            <a:r>
              <a:rPr lang="en-US" dirty="0" err="1"/>
              <a:t>Moazzan</a:t>
            </a:r>
            <a:r>
              <a:rPr lang="en-US" dirty="0"/>
              <a:t> Sabir</a:t>
            </a:r>
          </a:p>
          <a:p>
            <a:r>
              <a:rPr lang="en-US" dirty="0"/>
              <a:t>Faisal Ali</a:t>
            </a:r>
          </a:p>
          <a:p>
            <a:r>
              <a:rPr lang="en-US" dirty="0"/>
              <a:t>Umer Abdul </a:t>
            </a:r>
            <a:r>
              <a:rPr lang="en-US" dirty="0" err="1"/>
              <a:t>khaliq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3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D1118-38A3-4D13-84B4-A566E6873A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3330" y="620480"/>
            <a:ext cx="5486400" cy="4925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91CDE-D7A7-4D05-B7C6-F01A29A79A0B}"/>
              </a:ext>
            </a:extLst>
          </p:cNvPr>
          <p:cNvSpPr txBox="1"/>
          <p:nvPr/>
        </p:nvSpPr>
        <p:spPr>
          <a:xfrm>
            <a:off x="5049795" y="5700583"/>
            <a:ext cx="437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Trait Dispersion</a:t>
            </a:r>
          </a:p>
        </p:txBody>
      </p:sp>
    </p:spTree>
    <p:extLst>
      <p:ext uri="{BB962C8B-B14F-4D97-AF65-F5344CB8AC3E}">
        <p14:creationId xmlns:p14="http://schemas.microsoft.com/office/powerpoint/2010/main" val="79012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BA1B-F44F-4F5F-BE64-0762F445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14AF-B89B-407F-B434-7F740505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Human behavior is of tremendous importance of tracking behavior from daily life behavior to tracking possibility of diseases.</a:t>
            </a:r>
          </a:p>
          <a:p>
            <a:r>
              <a:rPr lang="en-US" dirty="0"/>
              <a:t>It is currently a hot topic in research domains to enhance user experience based on their behavior. </a:t>
            </a:r>
          </a:p>
          <a:p>
            <a:r>
              <a:rPr lang="en-US" dirty="0"/>
              <a:t>World wide web needs some sort of markers to suggest content based on user personality type. </a:t>
            </a:r>
          </a:p>
          <a:p>
            <a:r>
              <a:rPr lang="en-US" dirty="0"/>
              <a:t>We can segregate users based on their personality type by using Big 5 Personality model.</a:t>
            </a:r>
          </a:p>
        </p:txBody>
      </p:sp>
    </p:spTree>
    <p:extLst>
      <p:ext uri="{BB962C8B-B14F-4D97-AF65-F5344CB8AC3E}">
        <p14:creationId xmlns:p14="http://schemas.microsoft.com/office/powerpoint/2010/main" val="13882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1974-C216-4914-B740-AA315984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5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7F3C-8419-4401-A09C-65207EAD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Extraversion -- Outgoing, Adventure Seeking</a:t>
            </a:r>
          </a:p>
          <a:p>
            <a:r>
              <a:rPr lang="en-US" dirty="0"/>
              <a:t>Openness -- Change seeking, Open to new ideas</a:t>
            </a:r>
          </a:p>
          <a:p>
            <a:r>
              <a:rPr lang="en-US" dirty="0"/>
              <a:t>Neuroticism -- Possession and handling of Negative emotions</a:t>
            </a:r>
          </a:p>
          <a:p>
            <a:r>
              <a:rPr lang="en-US" dirty="0"/>
              <a:t>Conscientiousness – Order in life, determination to perform a goal, duty</a:t>
            </a:r>
          </a:p>
          <a:p>
            <a:r>
              <a:rPr lang="en-US" dirty="0"/>
              <a:t>Agreeableness – Easy going, easy to convince</a:t>
            </a:r>
          </a:p>
        </p:txBody>
      </p:sp>
    </p:spTree>
    <p:extLst>
      <p:ext uri="{BB962C8B-B14F-4D97-AF65-F5344CB8AC3E}">
        <p14:creationId xmlns:p14="http://schemas.microsoft.com/office/powerpoint/2010/main" val="171307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B86C-7C1D-4376-941C-98AB2801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C38B-8761-484E-AED1-B5AADDF8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answers dataset for Big 5 Personality.</a:t>
            </a:r>
          </a:p>
          <a:p>
            <a:r>
              <a:rPr lang="en-US" dirty="0"/>
              <a:t>Clean dataset. (remove empty or invalid responses)</a:t>
            </a:r>
          </a:p>
          <a:p>
            <a:r>
              <a:rPr lang="en-US" dirty="0"/>
              <a:t>Count scores for each trait.</a:t>
            </a:r>
          </a:p>
          <a:p>
            <a:r>
              <a:rPr lang="en-US" dirty="0"/>
              <a:t>Normalize values for scale and find k (5 in the project)</a:t>
            </a:r>
          </a:p>
          <a:p>
            <a:r>
              <a:rPr lang="en-US" dirty="0"/>
              <a:t>Cluster formation using K-Means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2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3619-A818-487A-BF83-85A38732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C132-EB26-4E9D-AC58-B8092C43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taken from </a:t>
            </a:r>
            <a:r>
              <a:rPr lang="en-US" u="sng" dirty="0">
                <a:hlinkClick r:id="rId2"/>
              </a:rPr>
              <a:t>https://ipip.ori.org/newBigFive5broadKey.htm</a:t>
            </a:r>
            <a:r>
              <a:rPr lang="en-US" dirty="0"/>
              <a:t>.</a:t>
            </a:r>
          </a:p>
          <a:p>
            <a:r>
              <a:rPr lang="en-US" dirty="0"/>
              <a:t>5 inventory scale.</a:t>
            </a:r>
          </a:p>
          <a:p>
            <a:r>
              <a:rPr lang="en-US" dirty="0"/>
              <a:t>50 questions</a:t>
            </a:r>
          </a:p>
          <a:p>
            <a:r>
              <a:rPr lang="en-US" dirty="0"/>
              <a:t>1013481 responses</a:t>
            </a:r>
          </a:p>
          <a:p>
            <a:r>
              <a:rPr lang="en-US" dirty="0"/>
              <a:t>5000 used for cluster formation</a:t>
            </a:r>
          </a:p>
        </p:txBody>
      </p:sp>
    </p:spTree>
    <p:extLst>
      <p:ext uri="{BB962C8B-B14F-4D97-AF65-F5344CB8AC3E}">
        <p14:creationId xmlns:p14="http://schemas.microsoft.com/office/powerpoint/2010/main" val="38840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818BE-853D-41BC-8E82-47AB84B9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value of 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F2A51A-2053-4933-883F-16707E32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Sample of 5000 responses were normalized using </a:t>
            </a:r>
            <a:r>
              <a:rPr lang="en-US" sz="1800" dirty="0" err="1"/>
              <a:t>MinMaxScaler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Range for values selected (0-1, float)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KElbowVisualiser</a:t>
            </a:r>
            <a:r>
              <a:rPr lang="en-US" sz="1800" dirty="0"/>
              <a:t> used to find optimal value of K between 2-15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9D57AA-A7A5-40B3-BA75-A607B6BC9B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21146" y="609600"/>
            <a:ext cx="467085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5794-D939-43E4-B639-49CE99EB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66EA-8742-4FD5-A647-6DCB3017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10539844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Value of K was found to be best at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K-Means to form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Distance between users was calculated based on distance vector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9B66A-2AB9-411A-AA67-E1DC7B7F75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63103" y="4772025"/>
            <a:ext cx="51720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3446-7952-4FCE-A283-E6B0174F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Mean score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EED83-D1B2-4308-9B1F-2BFCEE8F6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0 represents users with above average score in each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1 represents users with very high score in Extraversion and conscientiousness but low score in 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2 represents low score in agreeableness but above average score in all other traits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3 represents a peak with conscientiousness but relatively less lower score in agreeableness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4 represents average scores in extraversion and neuroticism and average score in agreeableness and openness but relatively lower score in openness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D5038-685E-451C-AA97-949D13E406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7288191" y="2028804"/>
            <a:ext cx="5486400" cy="20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30F6-27B7-4158-8B8B-9E041BB8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10276230" cy="1639886"/>
          </a:xfrm>
        </p:spPr>
        <p:txBody>
          <a:bodyPr/>
          <a:lstStyle/>
          <a:p>
            <a:r>
              <a:rPr lang="en-US" dirty="0"/>
              <a:t>Cluster average scores for each trait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06637-D46C-4B3A-822A-D8E85029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26" y="2471737"/>
            <a:ext cx="4352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204</TotalTime>
  <Words>361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Big 5 personality Big 5 personality clustering based on K-means algorithm  </vt:lpstr>
      <vt:lpstr>Intro</vt:lpstr>
      <vt:lpstr>Big 5 traits</vt:lpstr>
      <vt:lpstr>Methodology</vt:lpstr>
      <vt:lpstr>Dataset</vt:lpstr>
      <vt:lpstr>Finding value of k</vt:lpstr>
      <vt:lpstr>Cluster formation</vt:lpstr>
      <vt:lpstr>Cluster Mean score</vt:lpstr>
      <vt:lpstr>Cluster average scores for each trait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5 personality Big 5 personality clustering based on K-means algorithm</dc:title>
  <dc:creator>Ammar Khan</dc:creator>
  <cp:lastModifiedBy>Ammar Khan</cp:lastModifiedBy>
  <cp:revision>5</cp:revision>
  <dcterms:created xsi:type="dcterms:W3CDTF">2020-07-23T17:23:11Z</dcterms:created>
  <dcterms:modified xsi:type="dcterms:W3CDTF">2020-07-23T20:48:37Z</dcterms:modified>
</cp:coreProperties>
</file>